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handoutMasterIdLst>
    <p:handoutMasterId r:id="rId37"/>
  </p:handoutMasterIdLst>
  <p:sldIdLst>
    <p:sldId id="415" r:id="rId2"/>
    <p:sldId id="416" r:id="rId3"/>
    <p:sldId id="417" r:id="rId4"/>
    <p:sldId id="418" r:id="rId5"/>
    <p:sldId id="256" r:id="rId6"/>
    <p:sldId id="389" r:id="rId7"/>
    <p:sldId id="414" r:id="rId8"/>
    <p:sldId id="390" r:id="rId9"/>
    <p:sldId id="420" r:id="rId10"/>
    <p:sldId id="391" r:id="rId11"/>
    <p:sldId id="392" r:id="rId12"/>
    <p:sldId id="422" r:id="rId13"/>
    <p:sldId id="423" r:id="rId14"/>
    <p:sldId id="424" r:id="rId15"/>
    <p:sldId id="395" r:id="rId16"/>
    <p:sldId id="396" r:id="rId17"/>
    <p:sldId id="399" r:id="rId18"/>
    <p:sldId id="400" r:id="rId19"/>
    <p:sldId id="401" r:id="rId20"/>
    <p:sldId id="425" r:id="rId21"/>
    <p:sldId id="402" r:id="rId22"/>
    <p:sldId id="403" r:id="rId23"/>
    <p:sldId id="404" r:id="rId24"/>
    <p:sldId id="405" r:id="rId25"/>
    <p:sldId id="406" r:id="rId26"/>
    <p:sldId id="407" r:id="rId27"/>
    <p:sldId id="408" r:id="rId28"/>
    <p:sldId id="409" r:id="rId29"/>
    <p:sldId id="426" r:id="rId30"/>
    <p:sldId id="411" r:id="rId31"/>
    <p:sldId id="412" r:id="rId32"/>
    <p:sldId id="413" r:id="rId33"/>
    <p:sldId id="419" r:id="rId34"/>
    <p:sldId id="42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64865" autoAdjust="0"/>
  </p:normalViewPr>
  <p:slideViewPr>
    <p:cSldViewPr snapToGrid="0">
      <p:cViewPr varScale="1">
        <p:scale>
          <a:sx n="70" d="100"/>
          <a:sy n="70" d="100"/>
        </p:scale>
        <p:origin x="1176" y="66"/>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_rels/data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ata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ata6.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6.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4C6FBC56-A168-47DB-AD8B-E7078E78B019}" type="doc">
      <dgm:prSet loTypeId="urn:microsoft.com/office/officeart/2005/8/layout/list1" loCatId="list" qsTypeId="urn:microsoft.com/office/officeart/2005/8/quickstyle/simple1" qsCatId="simple" csTypeId="urn:microsoft.com/office/officeart/2005/8/colors/colorful5" csCatId="colorful"/>
      <dgm:spPr/>
      <dgm:t>
        <a:bodyPr/>
        <a:lstStyle/>
        <a:p>
          <a:endParaRPr lang="en-US"/>
        </a:p>
      </dgm:t>
    </dgm:pt>
    <dgm:pt modelId="{01FDEE31-117B-4B39-8933-53AA3254CDF1}">
      <dgm:prSet/>
      <dgm:spPr/>
      <dgm:t>
        <a:bodyPr/>
        <a:lstStyle/>
        <a:p>
          <a:r>
            <a:rPr lang="en-US"/>
            <a:t>Exposure</a:t>
          </a:r>
        </a:p>
      </dgm:t>
    </dgm:pt>
    <dgm:pt modelId="{D54DE9D5-FFF7-47A5-87FA-A82D25415592}" type="parTrans" cxnId="{A421E130-71F2-465C-88D7-25EDA4A3B36C}">
      <dgm:prSet/>
      <dgm:spPr/>
      <dgm:t>
        <a:bodyPr/>
        <a:lstStyle/>
        <a:p>
          <a:endParaRPr lang="en-US"/>
        </a:p>
      </dgm:t>
    </dgm:pt>
    <dgm:pt modelId="{652E8107-D7BD-457D-8D4A-2D21677EB711}" type="sibTrans" cxnId="{A421E130-71F2-465C-88D7-25EDA4A3B36C}">
      <dgm:prSet/>
      <dgm:spPr/>
      <dgm:t>
        <a:bodyPr/>
        <a:lstStyle/>
        <a:p>
          <a:endParaRPr lang="en-US"/>
        </a:p>
      </dgm:t>
    </dgm:pt>
    <dgm:pt modelId="{F3266F72-366C-4314-BF0B-76EEAA9690B3}">
      <dgm:prSet/>
      <dgm:spPr/>
      <dgm:t>
        <a:bodyPr/>
        <a:lstStyle/>
        <a:p>
          <a:r>
            <a:rPr lang="en-US"/>
            <a:t>Consumers may not be exposed to an ad</a:t>
          </a:r>
        </a:p>
      </dgm:t>
    </dgm:pt>
    <dgm:pt modelId="{4B5FE16B-0E9B-4579-A585-28B09505DBC2}" type="parTrans" cxnId="{70DEC3CC-DE88-49F2-B0DE-2312AB73CCEE}">
      <dgm:prSet/>
      <dgm:spPr/>
      <dgm:t>
        <a:bodyPr/>
        <a:lstStyle/>
        <a:p>
          <a:endParaRPr lang="en-US"/>
        </a:p>
      </dgm:t>
    </dgm:pt>
    <dgm:pt modelId="{7D7E6296-C296-48A9-86D6-2A4CA7C03EFF}" type="sibTrans" cxnId="{70DEC3CC-DE88-49F2-B0DE-2312AB73CCEE}">
      <dgm:prSet/>
      <dgm:spPr/>
      <dgm:t>
        <a:bodyPr/>
        <a:lstStyle/>
        <a:p>
          <a:endParaRPr lang="en-US"/>
        </a:p>
      </dgm:t>
    </dgm:pt>
    <dgm:pt modelId="{73586E44-2177-4BAA-A5C1-F2A829A89920}">
      <dgm:prSet/>
      <dgm:spPr/>
      <dgm:t>
        <a:bodyPr/>
        <a:lstStyle/>
        <a:p>
          <a:r>
            <a:rPr lang="en-US"/>
            <a:t>Attention</a:t>
          </a:r>
        </a:p>
      </dgm:t>
    </dgm:pt>
    <dgm:pt modelId="{9C55F312-A593-40C4-A4AF-682FDB1718CA}" type="parTrans" cxnId="{74DDBAEB-70D3-438F-822D-08DA4740ABFA}">
      <dgm:prSet/>
      <dgm:spPr/>
      <dgm:t>
        <a:bodyPr/>
        <a:lstStyle/>
        <a:p>
          <a:endParaRPr lang="en-US"/>
        </a:p>
      </dgm:t>
    </dgm:pt>
    <dgm:pt modelId="{9228D437-5076-4A71-BAF3-E7C521DA359E}" type="sibTrans" cxnId="{74DDBAEB-70D3-438F-822D-08DA4740ABFA}">
      <dgm:prSet/>
      <dgm:spPr/>
      <dgm:t>
        <a:bodyPr/>
        <a:lstStyle/>
        <a:p>
          <a:endParaRPr lang="en-US"/>
        </a:p>
      </dgm:t>
    </dgm:pt>
    <dgm:pt modelId="{A2887348-537C-4149-9C83-621FE131F5A3}">
      <dgm:prSet/>
      <dgm:spPr/>
      <dgm:t>
        <a:bodyPr/>
        <a:lstStyle/>
        <a:p>
          <a:r>
            <a:rPr lang="en-US"/>
            <a:t>Consumers may not notice an ad (boring, uninspired)</a:t>
          </a:r>
        </a:p>
      </dgm:t>
    </dgm:pt>
    <dgm:pt modelId="{A57DF713-7303-43DB-AB75-A021E3CEF44C}" type="parTrans" cxnId="{13FE03D6-A945-49FE-BFC5-0B3EB1E38E00}">
      <dgm:prSet/>
      <dgm:spPr/>
      <dgm:t>
        <a:bodyPr/>
        <a:lstStyle/>
        <a:p>
          <a:endParaRPr lang="en-US"/>
        </a:p>
      </dgm:t>
    </dgm:pt>
    <dgm:pt modelId="{79A95567-4F53-45D1-98BB-485E8E8D1A77}" type="sibTrans" cxnId="{13FE03D6-A945-49FE-BFC5-0B3EB1E38E00}">
      <dgm:prSet/>
      <dgm:spPr/>
      <dgm:t>
        <a:bodyPr/>
        <a:lstStyle/>
        <a:p>
          <a:endParaRPr lang="en-US"/>
        </a:p>
      </dgm:t>
    </dgm:pt>
    <dgm:pt modelId="{29931B42-195D-4892-A1FC-A999BFB9DD4C}">
      <dgm:prSet/>
      <dgm:spPr/>
      <dgm:t>
        <a:bodyPr/>
        <a:lstStyle/>
        <a:p>
          <a:r>
            <a:rPr lang="en-US"/>
            <a:t>Comprehension</a:t>
          </a:r>
        </a:p>
      </dgm:t>
    </dgm:pt>
    <dgm:pt modelId="{02CA90B3-4E0D-498C-A0AD-25A2A77DEF0F}" type="parTrans" cxnId="{2E7467D7-D689-457D-9506-21E8D5C84668}">
      <dgm:prSet/>
      <dgm:spPr/>
      <dgm:t>
        <a:bodyPr/>
        <a:lstStyle/>
        <a:p>
          <a:endParaRPr lang="en-US"/>
        </a:p>
      </dgm:t>
    </dgm:pt>
    <dgm:pt modelId="{3472AF17-0AA9-45EF-AA15-A083F7F45B67}" type="sibTrans" cxnId="{2E7467D7-D689-457D-9506-21E8D5C84668}">
      <dgm:prSet/>
      <dgm:spPr/>
      <dgm:t>
        <a:bodyPr/>
        <a:lstStyle/>
        <a:p>
          <a:endParaRPr lang="en-US"/>
        </a:p>
      </dgm:t>
    </dgm:pt>
    <dgm:pt modelId="{5BEB2FDD-6F5F-496E-B33E-EEEDEAC9A89E}">
      <dgm:prSet/>
      <dgm:spPr/>
      <dgm:t>
        <a:bodyPr/>
        <a:lstStyle/>
        <a:p>
          <a:r>
            <a:rPr lang="en-US"/>
            <a:t>Consumers may not understand an ad (no product category knowledge, or awareness about the brand)</a:t>
          </a:r>
        </a:p>
      </dgm:t>
    </dgm:pt>
    <dgm:pt modelId="{982E4AF5-1820-4A81-9E45-A4B4EA4460BD}" type="parTrans" cxnId="{63060C1A-929B-4859-902A-873B6EE0F1DC}">
      <dgm:prSet/>
      <dgm:spPr/>
      <dgm:t>
        <a:bodyPr/>
        <a:lstStyle/>
        <a:p>
          <a:endParaRPr lang="en-US"/>
        </a:p>
      </dgm:t>
    </dgm:pt>
    <dgm:pt modelId="{2FDADA14-AC10-476C-9583-3FE7BAE730F5}" type="sibTrans" cxnId="{63060C1A-929B-4859-902A-873B6EE0F1DC}">
      <dgm:prSet/>
      <dgm:spPr/>
      <dgm:t>
        <a:bodyPr/>
        <a:lstStyle/>
        <a:p>
          <a:endParaRPr lang="en-US"/>
        </a:p>
      </dgm:t>
    </dgm:pt>
    <dgm:pt modelId="{19FAFCCF-8320-43C6-9A22-8C1E375AA775}">
      <dgm:prSet/>
      <dgm:spPr/>
      <dgm:t>
        <a:bodyPr/>
        <a:lstStyle/>
        <a:p>
          <a:r>
            <a:rPr lang="en-US"/>
            <a:t>Yielding</a:t>
          </a:r>
        </a:p>
      </dgm:t>
    </dgm:pt>
    <dgm:pt modelId="{A859F53A-3B28-4FD6-9474-ECA0273F8E4A}" type="parTrans" cxnId="{CFD0CF2F-C975-4A21-BD08-68F2CE933C54}">
      <dgm:prSet/>
      <dgm:spPr/>
      <dgm:t>
        <a:bodyPr/>
        <a:lstStyle/>
        <a:p>
          <a:endParaRPr lang="en-US"/>
        </a:p>
      </dgm:t>
    </dgm:pt>
    <dgm:pt modelId="{3AA6FB53-882B-4080-B133-72DA0BEE4B93}" type="sibTrans" cxnId="{CFD0CF2F-C975-4A21-BD08-68F2CE933C54}">
      <dgm:prSet/>
      <dgm:spPr/>
      <dgm:t>
        <a:bodyPr/>
        <a:lstStyle/>
        <a:p>
          <a:endParaRPr lang="en-US"/>
        </a:p>
      </dgm:t>
    </dgm:pt>
    <dgm:pt modelId="{78F305C1-867A-46D6-AB8E-A5DA01CD3A4E}">
      <dgm:prSet/>
      <dgm:spPr/>
      <dgm:t>
        <a:bodyPr/>
        <a:lstStyle/>
        <a:p>
          <a:r>
            <a:rPr lang="en-US"/>
            <a:t>Consumers may fail to respond favorably and form a positive attitude (irrelevant, unconvincing product claims)</a:t>
          </a:r>
        </a:p>
      </dgm:t>
    </dgm:pt>
    <dgm:pt modelId="{D48E0FBC-B899-4078-B305-CD417F746DD5}" type="parTrans" cxnId="{8E0782B3-DC15-4B2A-9B25-C6A7800275A5}">
      <dgm:prSet/>
      <dgm:spPr/>
      <dgm:t>
        <a:bodyPr/>
        <a:lstStyle/>
        <a:p>
          <a:endParaRPr lang="en-US"/>
        </a:p>
      </dgm:t>
    </dgm:pt>
    <dgm:pt modelId="{4215CC6A-E311-47CE-9383-2A756C7F52B4}" type="sibTrans" cxnId="{8E0782B3-DC15-4B2A-9B25-C6A7800275A5}">
      <dgm:prSet/>
      <dgm:spPr/>
      <dgm:t>
        <a:bodyPr/>
        <a:lstStyle/>
        <a:p>
          <a:endParaRPr lang="en-US"/>
        </a:p>
      </dgm:t>
    </dgm:pt>
    <dgm:pt modelId="{5F02C8AA-835A-4A97-BF07-B14A624C88A1}">
      <dgm:prSet/>
      <dgm:spPr/>
      <dgm:t>
        <a:bodyPr/>
        <a:lstStyle/>
        <a:p>
          <a:r>
            <a:rPr lang="en-US"/>
            <a:t>Intentions</a:t>
          </a:r>
        </a:p>
      </dgm:t>
    </dgm:pt>
    <dgm:pt modelId="{D8BB239E-F900-4B6C-8DA8-0A74A3A98A6B}" type="parTrans" cxnId="{183EE792-B6C0-4143-AE44-59F26C7B58AA}">
      <dgm:prSet/>
      <dgm:spPr/>
      <dgm:t>
        <a:bodyPr/>
        <a:lstStyle/>
        <a:p>
          <a:endParaRPr lang="en-US"/>
        </a:p>
      </dgm:t>
    </dgm:pt>
    <dgm:pt modelId="{441FCBA4-E6C5-4CAC-9DC3-1F135F7CB5F0}" type="sibTrans" cxnId="{183EE792-B6C0-4143-AE44-59F26C7B58AA}">
      <dgm:prSet/>
      <dgm:spPr/>
      <dgm:t>
        <a:bodyPr/>
        <a:lstStyle/>
        <a:p>
          <a:endParaRPr lang="en-US"/>
        </a:p>
      </dgm:t>
    </dgm:pt>
    <dgm:pt modelId="{14B72100-6127-4679-B75C-AD2FCFBF71CD}">
      <dgm:prSet/>
      <dgm:spPr/>
      <dgm:t>
        <a:bodyPr/>
        <a:lstStyle/>
        <a:p>
          <a:r>
            <a:rPr lang="en-US"/>
            <a:t>Consumers may fail to form a purchase intention (lack of an immediate perceived need)</a:t>
          </a:r>
        </a:p>
      </dgm:t>
    </dgm:pt>
    <dgm:pt modelId="{EC9B7553-6AD3-40E8-A8A2-E13BDE399E65}" type="parTrans" cxnId="{A5A3418B-D8D6-4D9C-BB6E-0881D1AECFC7}">
      <dgm:prSet/>
      <dgm:spPr/>
      <dgm:t>
        <a:bodyPr/>
        <a:lstStyle/>
        <a:p>
          <a:endParaRPr lang="en-US"/>
        </a:p>
      </dgm:t>
    </dgm:pt>
    <dgm:pt modelId="{62CCAD49-80B4-4045-8BF7-ADF82E158242}" type="sibTrans" cxnId="{A5A3418B-D8D6-4D9C-BB6E-0881D1AECFC7}">
      <dgm:prSet/>
      <dgm:spPr/>
      <dgm:t>
        <a:bodyPr/>
        <a:lstStyle/>
        <a:p>
          <a:endParaRPr lang="en-US"/>
        </a:p>
      </dgm:t>
    </dgm:pt>
    <dgm:pt modelId="{C18BEA65-9367-4DBF-8553-F3651D30E1ED}">
      <dgm:prSet/>
      <dgm:spPr/>
      <dgm:t>
        <a:bodyPr/>
        <a:lstStyle/>
        <a:p>
          <a:r>
            <a:rPr lang="en-US"/>
            <a:t>Behaviors</a:t>
          </a:r>
        </a:p>
      </dgm:t>
    </dgm:pt>
    <dgm:pt modelId="{32DD4AAC-FE04-4CDF-AFD1-34C8E89E1F87}" type="parTrans" cxnId="{9CDA7445-99C0-4DB7-8A44-8A10B43F4A98}">
      <dgm:prSet/>
      <dgm:spPr/>
      <dgm:t>
        <a:bodyPr/>
        <a:lstStyle/>
        <a:p>
          <a:endParaRPr lang="en-US"/>
        </a:p>
      </dgm:t>
    </dgm:pt>
    <dgm:pt modelId="{A8D81541-BAA7-4963-B402-CC163F88FA10}" type="sibTrans" cxnId="{9CDA7445-99C0-4DB7-8A44-8A10B43F4A98}">
      <dgm:prSet/>
      <dgm:spPr/>
      <dgm:t>
        <a:bodyPr/>
        <a:lstStyle/>
        <a:p>
          <a:endParaRPr lang="en-US"/>
        </a:p>
      </dgm:t>
    </dgm:pt>
    <dgm:pt modelId="{0EC9D689-0576-45F0-B909-6A4322473153}">
      <dgm:prSet/>
      <dgm:spPr/>
      <dgm:t>
        <a:bodyPr/>
        <a:lstStyle/>
        <a:p>
          <a:r>
            <a:rPr lang="en-US"/>
            <a:t>Consumers may fail to buy the product (do not remember anything rom the ad)</a:t>
          </a:r>
        </a:p>
      </dgm:t>
    </dgm:pt>
    <dgm:pt modelId="{FB86A463-3A78-4F40-8687-7DDC4184FA6B}" type="parTrans" cxnId="{E34E34DE-FB0B-4D8F-80F2-4B23EFF3C4BA}">
      <dgm:prSet/>
      <dgm:spPr/>
      <dgm:t>
        <a:bodyPr/>
        <a:lstStyle/>
        <a:p>
          <a:endParaRPr lang="en-US"/>
        </a:p>
      </dgm:t>
    </dgm:pt>
    <dgm:pt modelId="{E0094520-5B3B-46E9-8825-D4C32E103213}" type="sibTrans" cxnId="{E34E34DE-FB0B-4D8F-80F2-4B23EFF3C4BA}">
      <dgm:prSet/>
      <dgm:spPr/>
      <dgm:t>
        <a:bodyPr/>
        <a:lstStyle/>
        <a:p>
          <a:endParaRPr lang="en-US"/>
        </a:p>
      </dgm:t>
    </dgm:pt>
    <dgm:pt modelId="{E3E03EC6-B5B8-4E8E-9DBE-62E728C37808}" type="pres">
      <dgm:prSet presAssocID="{4C6FBC56-A168-47DB-AD8B-E7078E78B019}" presName="linear" presStyleCnt="0">
        <dgm:presLayoutVars>
          <dgm:dir/>
          <dgm:animLvl val="lvl"/>
          <dgm:resizeHandles val="exact"/>
        </dgm:presLayoutVars>
      </dgm:prSet>
      <dgm:spPr/>
    </dgm:pt>
    <dgm:pt modelId="{FA22ADB2-3A87-4A8B-A090-D73FD341B73C}" type="pres">
      <dgm:prSet presAssocID="{01FDEE31-117B-4B39-8933-53AA3254CDF1}" presName="parentLin" presStyleCnt="0"/>
      <dgm:spPr/>
    </dgm:pt>
    <dgm:pt modelId="{4415AA37-9A06-43F9-8096-1E719F2FD4F0}" type="pres">
      <dgm:prSet presAssocID="{01FDEE31-117B-4B39-8933-53AA3254CDF1}" presName="parentLeftMargin" presStyleLbl="node1" presStyleIdx="0" presStyleCnt="6"/>
      <dgm:spPr/>
    </dgm:pt>
    <dgm:pt modelId="{6B5020E3-3A2D-4968-9170-9D4347083F4D}" type="pres">
      <dgm:prSet presAssocID="{01FDEE31-117B-4B39-8933-53AA3254CDF1}" presName="parentText" presStyleLbl="node1" presStyleIdx="0" presStyleCnt="6">
        <dgm:presLayoutVars>
          <dgm:chMax val="0"/>
          <dgm:bulletEnabled val="1"/>
        </dgm:presLayoutVars>
      </dgm:prSet>
      <dgm:spPr/>
    </dgm:pt>
    <dgm:pt modelId="{C07D7409-5AE5-47C2-9D48-61BEDBCBBCEC}" type="pres">
      <dgm:prSet presAssocID="{01FDEE31-117B-4B39-8933-53AA3254CDF1}" presName="negativeSpace" presStyleCnt="0"/>
      <dgm:spPr/>
    </dgm:pt>
    <dgm:pt modelId="{56705943-FDA9-41E3-A605-5F279F334B19}" type="pres">
      <dgm:prSet presAssocID="{01FDEE31-117B-4B39-8933-53AA3254CDF1}" presName="childText" presStyleLbl="conFgAcc1" presStyleIdx="0" presStyleCnt="6">
        <dgm:presLayoutVars>
          <dgm:bulletEnabled val="1"/>
        </dgm:presLayoutVars>
      </dgm:prSet>
      <dgm:spPr/>
    </dgm:pt>
    <dgm:pt modelId="{4853A31E-344C-497D-B977-B0AC7CA7CD05}" type="pres">
      <dgm:prSet presAssocID="{652E8107-D7BD-457D-8D4A-2D21677EB711}" presName="spaceBetweenRectangles" presStyleCnt="0"/>
      <dgm:spPr/>
    </dgm:pt>
    <dgm:pt modelId="{FD7C1A8E-59FC-49A0-859A-1E32C08243ED}" type="pres">
      <dgm:prSet presAssocID="{73586E44-2177-4BAA-A5C1-F2A829A89920}" presName="parentLin" presStyleCnt="0"/>
      <dgm:spPr/>
    </dgm:pt>
    <dgm:pt modelId="{673A926D-051E-4B4B-8192-3031CF019FF6}" type="pres">
      <dgm:prSet presAssocID="{73586E44-2177-4BAA-A5C1-F2A829A89920}" presName="parentLeftMargin" presStyleLbl="node1" presStyleIdx="0" presStyleCnt="6"/>
      <dgm:spPr/>
    </dgm:pt>
    <dgm:pt modelId="{C36E75FF-7D1E-4F93-8641-F4ACE79B8519}" type="pres">
      <dgm:prSet presAssocID="{73586E44-2177-4BAA-A5C1-F2A829A89920}" presName="parentText" presStyleLbl="node1" presStyleIdx="1" presStyleCnt="6">
        <dgm:presLayoutVars>
          <dgm:chMax val="0"/>
          <dgm:bulletEnabled val="1"/>
        </dgm:presLayoutVars>
      </dgm:prSet>
      <dgm:spPr/>
    </dgm:pt>
    <dgm:pt modelId="{19BBBD21-8AE5-4073-8B09-C32D0B5BF1B3}" type="pres">
      <dgm:prSet presAssocID="{73586E44-2177-4BAA-A5C1-F2A829A89920}" presName="negativeSpace" presStyleCnt="0"/>
      <dgm:spPr/>
    </dgm:pt>
    <dgm:pt modelId="{FB51E3C8-3935-40EA-9DD1-6D90132942E3}" type="pres">
      <dgm:prSet presAssocID="{73586E44-2177-4BAA-A5C1-F2A829A89920}" presName="childText" presStyleLbl="conFgAcc1" presStyleIdx="1" presStyleCnt="6">
        <dgm:presLayoutVars>
          <dgm:bulletEnabled val="1"/>
        </dgm:presLayoutVars>
      </dgm:prSet>
      <dgm:spPr/>
    </dgm:pt>
    <dgm:pt modelId="{7FA8231F-960E-46F9-A7ED-F7E917BACF2F}" type="pres">
      <dgm:prSet presAssocID="{9228D437-5076-4A71-BAF3-E7C521DA359E}" presName="spaceBetweenRectangles" presStyleCnt="0"/>
      <dgm:spPr/>
    </dgm:pt>
    <dgm:pt modelId="{94DF8CFB-07AE-40F1-8853-AF3085A3775B}" type="pres">
      <dgm:prSet presAssocID="{29931B42-195D-4892-A1FC-A999BFB9DD4C}" presName="parentLin" presStyleCnt="0"/>
      <dgm:spPr/>
    </dgm:pt>
    <dgm:pt modelId="{B81101F9-820F-4EEC-B4F9-9A523A9B913B}" type="pres">
      <dgm:prSet presAssocID="{29931B42-195D-4892-A1FC-A999BFB9DD4C}" presName="parentLeftMargin" presStyleLbl="node1" presStyleIdx="1" presStyleCnt="6"/>
      <dgm:spPr/>
    </dgm:pt>
    <dgm:pt modelId="{583FFD29-5FFF-44E8-83E4-D2B51E2FB0E8}" type="pres">
      <dgm:prSet presAssocID="{29931B42-195D-4892-A1FC-A999BFB9DD4C}" presName="parentText" presStyleLbl="node1" presStyleIdx="2" presStyleCnt="6">
        <dgm:presLayoutVars>
          <dgm:chMax val="0"/>
          <dgm:bulletEnabled val="1"/>
        </dgm:presLayoutVars>
      </dgm:prSet>
      <dgm:spPr/>
    </dgm:pt>
    <dgm:pt modelId="{5460E972-38FF-4F51-842D-D72AB7C010CB}" type="pres">
      <dgm:prSet presAssocID="{29931B42-195D-4892-A1FC-A999BFB9DD4C}" presName="negativeSpace" presStyleCnt="0"/>
      <dgm:spPr/>
    </dgm:pt>
    <dgm:pt modelId="{87E7482D-765A-48D9-B29C-DB1096882EE9}" type="pres">
      <dgm:prSet presAssocID="{29931B42-195D-4892-A1FC-A999BFB9DD4C}" presName="childText" presStyleLbl="conFgAcc1" presStyleIdx="2" presStyleCnt="6">
        <dgm:presLayoutVars>
          <dgm:bulletEnabled val="1"/>
        </dgm:presLayoutVars>
      </dgm:prSet>
      <dgm:spPr/>
    </dgm:pt>
    <dgm:pt modelId="{AB14C3D2-0683-4EC0-939E-3E385644B2E3}" type="pres">
      <dgm:prSet presAssocID="{3472AF17-0AA9-45EF-AA15-A083F7F45B67}" presName="spaceBetweenRectangles" presStyleCnt="0"/>
      <dgm:spPr/>
    </dgm:pt>
    <dgm:pt modelId="{B314D369-6F8C-45AF-85BF-D853070E81C9}" type="pres">
      <dgm:prSet presAssocID="{19FAFCCF-8320-43C6-9A22-8C1E375AA775}" presName="parentLin" presStyleCnt="0"/>
      <dgm:spPr/>
    </dgm:pt>
    <dgm:pt modelId="{503DAF4D-CBC0-40F3-930E-53270835B03E}" type="pres">
      <dgm:prSet presAssocID="{19FAFCCF-8320-43C6-9A22-8C1E375AA775}" presName="parentLeftMargin" presStyleLbl="node1" presStyleIdx="2" presStyleCnt="6"/>
      <dgm:spPr/>
    </dgm:pt>
    <dgm:pt modelId="{5AFDE093-B205-4304-A7DA-68B39CEA788E}" type="pres">
      <dgm:prSet presAssocID="{19FAFCCF-8320-43C6-9A22-8C1E375AA775}" presName="parentText" presStyleLbl="node1" presStyleIdx="3" presStyleCnt="6">
        <dgm:presLayoutVars>
          <dgm:chMax val="0"/>
          <dgm:bulletEnabled val="1"/>
        </dgm:presLayoutVars>
      </dgm:prSet>
      <dgm:spPr/>
    </dgm:pt>
    <dgm:pt modelId="{8A2B5043-AC54-486E-9D0E-FE47CA764134}" type="pres">
      <dgm:prSet presAssocID="{19FAFCCF-8320-43C6-9A22-8C1E375AA775}" presName="negativeSpace" presStyleCnt="0"/>
      <dgm:spPr/>
    </dgm:pt>
    <dgm:pt modelId="{3120F1D8-C7D0-45CB-A7A6-3555597CDE03}" type="pres">
      <dgm:prSet presAssocID="{19FAFCCF-8320-43C6-9A22-8C1E375AA775}" presName="childText" presStyleLbl="conFgAcc1" presStyleIdx="3" presStyleCnt="6">
        <dgm:presLayoutVars>
          <dgm:bulletEnabled val="1"/>
        </dgm:presLayoutVars>
      </dgm:prSet>
      <dgm:spPr/>
    </dgm:pt>
    <dgm:pt modelId="{F4B5158D-ECFB-46ED-8473-2339D6074452}" type="pres">
      <dgm:prSet presAssocID="{3AA6FB53-882B-4080-B133-72DA0BEE4B93}" presName="spaceBetweenRectangles" presStyleCnt="0"/>
      <dgm:spPr/>
    </dgm:pt>
    <dgm:pt modelId="{CFAEAD42-25B3-4130-A822-515F8E437C0A}" type="pres">
      <dgm:prSet presAssocID="{5F02C8AA-835A-4A97-BF07-B14A624C88A1}" presName="parentLin" presStyleCnt="0"/>
      <dgm:spPr/>
    </dgm:pt>
    <dgm:pt modelId="{99D508EF-0538-4512-858F-51098B49C192}" type="pres">
      <dgm:prSet presAssocID="{5F02C8AA-835A-4A97-BF07-B14A624C88A1}" presName="parentLeftMargin" presStyleLbl="node1" presStyleIdx="3" presStyleCnt="6"/>
      <dgm:spPr/>
    </dgm:pt>
    <dgm:pt modelId="{532CCD9F-B869-4011-A78D-AEF28024DAF1}" type="pres">
      <dgm:prSet presAssocID="{5F02C8AA-835A-4A97-BF07-B14A624C88A1}" presName="parentText" presStyleLbl="node1" presStyleIdx="4" presStyleCnt="6">
        <dgm:presLayoutVars>
          <dgm:chMax val="0"/>
          <dgm:bulletEnabled val="1"/>
        </dgm:presLayoutVars>
      </dgm:prSet>
      <dgm:spPr/>
    </dgm:pt>
    <dgm:pt modelId="{F35DD6D0-0AA3-44A6-8978-AB77085FBF6C}" type="pres">
      <dgm:prSet presAssocID="{5F02C8AA-835A-4A97-BF07-B14A624C88A1}" presName="negativeSpace" presStyleCnt="0"/>
      <dgm:spPr/>
    </dgm:pt>
    <dgm:pt modelId="{6EFF42CE-1C14-4CEE-9A97-596AFC466388}" type="pres">
      <dgm:prSet presAssocID="{5F02C8AA-835A-4A97-BF07-B14A624C88A1}" presName="childText" presStyleLbl="conFgAcc1" presStyleIdx="4" presStyleCnt="6">
        <dgm:presLayoutVars>
          <dgm:bulletEnabled val="1"/>
        </dgm:presLayoutVars>
      </dgm:prSet>
      <dgm:spPr/>
    </dgm:pt>
    <dgm:pt modelId="{49F40077-BF0D-4D8C-B9DC-57C11D1AD441}" type="pres">
      <dgm:prSet presAssocID="{441FCBA4-E6C5-4CAC-9DC3-1F135F7CB5F0}" presName="spaceBetweenRectangles" presStyleCnt="0"/>
      <dgm:spPr/>
    </dgm:pt>
    <dgm:pt modelId="{860A120F-B98F-40F5-B620-7D259928E67F}" type="pres">
      <dgm:prSet presAssocID="{C18BEA65-9367-4DBF-8553-F3651D30E1ED}" presName="parentLin" presStyleCnt="0"/>
      <dgm:spPr/>
    </dgm:pt>
    <dgm:pt modelId="{9C268D8C-D1E7-4865-88BC-474258126C75}" type="pres">
      <dgm:prSet presAssocID="{C18BEA65-9367-4DBF-8553-F3651D30E1ED}" presName="parentLeftMargin" presStyleLbl="node1" presStyleIdx="4" presStyleCnt="6"/>
      <dgm:spPr/>
    </dgm:pt>
    <dgm:pt modelId="{3EDEBC64-C81C-4675-8C3F-038F57C46228}" type="pres">
      <dgm:prSet presAssocID="{C18BEA65-9367-4DBF-8553-F3651D30E1ED}" presName="parentText" presStyleLbl="node1" presStyleIdx="5" presStyleCnt="6">
        <dgm:presLayoutVars>
          <dgm:chMax val="0"/>
          <dgm:bulletEnabled val="1"/>
        </dgm:presLayoutVars>
      </dgm:prSet>
      <dgm:spPr/>
    </dgm:pt>
    <dgm:pt modelId="{7FFE348D-8B17-4DCE-ADD5-532A0D24619E}" type="pres">
      <dgm:prSet presAssocID="{C18BEA65-9367-4DBF-8553-F3651D30E1ED}" presName="negativeSpace" presStyleCnt="0"/>
      <dgm:spPr/>
    </dgm:pt>
    <dgm:pt modelId="{6CDDC1FF-FD8E-4475-8685-6FB0D47E4A27}" type="pres">
      <dgm:prSet presAssocID="{C18BEA65-9367-4DBF-8553-F3651D30E1ED}" presName="childText" presStyleLbl="conFgAcc1" presStyleIdx="5" presStyleCnt="6">
        <dgm:presLayoutVars>
          <dgm:bulletEnabled val="1"/>
        </dgm:presLayoutVars>
      </dgm:prSet>
      <dgm:spPr/>
    </dgm:pt>
  </dgm:ptLst>
  <dgm:cxnLst>
    <dgm:cxn modelId="{63060C1A-929B-4859-902A-873B6EE0F1DC}" srcId="{29931B42-195D-4892-A1FC-A999BFB9DD4C}" destId="{5BEB2FDD-6F5F-496E-B33E-EEEDEAC9A89E}" srcOrd="0" destOrd="0" parTransId="{982E4AF5-1820-4A81-9E45-A4B4EA4460BD}" sibTransId="{2FDADA14-AC10-476C-9583-3FE7BAE730F5}"/>
    <dgm:cxn modelId="{E2D0E91D-639C-4302-B5E9-C3EC03C1334A}" type="presOf" srcId="{0EC9D689-0576-45F0-B909-6A4322473153}" destId="{6CDDC1FF-FD8E-4475-8685-6FB0D47E4A27}" srcOrd="0" destOrd="0" presId="urn:microsoft.com/office/officeart/2005/8/layout/list1"/>
    <dgm:cxn modelId="{996CD422-2EDA-4F05-8451-8984D59DBFBE}" type="presOf" srcId="{5F02C8AA-835A-4A97-BF07-B14A624C88A1}" destId="{532CCD9F-B869-4011-A78D-AEF28024DAF1}" srcOrd="1" destOrd="0" presId="urn:microsoft.com/office/officeart/2005/8/layout/list1"/>
    <dgm:cxn modelId="{88B32C29-BD5D-4355-86F4-289BE5BC04BA}" type="presOf" srcId="{01FDEE31-117B-4B39-8933-53AA3254CDF1}" destId="{6B5020E3-3A2D-4968-9170-9D4347083F4D}" srcOrd="1" destOrd="0" presId="urn:microsoft.com/office/officeart/2005/8/layout/list1"/>
    <dgm:cxn modelId="{0AC3C32D-69B7-4E23-AD65-75BD9F7FC79C}" type="presOf" srcId="{73586E44-2177-4BAA-A5C1-F2A829A89920}" destId="{673A926D-051E-4B4B-8192-3031CF019FF6}" srcOrd="0" destOrd="0" presId="urn:microsoft.com/office/officeart/2005/8/layout/list1"/>
    <dgm:cxn modelId="{CFD0CF2F-C975-4A21-BD08-68F2CE933C54}" srcId="{4C6FBC56-A168-47DB-AD8B-E7078E78B019}" destId="{19FAFCCF-8320-43C6-9A22-8C1E375AA775}" srcOrd="3" destOrd="0" parTransId="{A859F53A-3B28-4FD6-9474-ECA0273F8E4A}" sibTransId="{3AA6FB53-882B-4080-B133-72DA0BEE4B93}"/>
    <dgm:cxn modelId="{A421E130-71F2-465C-88D7-25EDA4A3B36C}" srcId="{4C6FBC56-A168-47DB-AD8B-E7078E78B019}" destId="{01FDEE31-117B-4B39-8933-53AA3254CDF1}" srcOrd="0" destOrd="0" parTransId="{D54DE9D5-FFF7-47A5-87FA-A82D25415592}" sibTransId="{652E8107-D7BD-457D-8D4A-2D21677EB711}"/>
    <dgm:cxn modelId="{C7BF5C36-E1C7-4E92-9FFD-0C5E1FB219E9}" type="presOf" srcId="{C18BEA65-9367-4DBF-8553-F3651D30E1ED}" destId="{9C268D8C-D1E7-4865-88BC-474258126C75}" srcOrd="0" destOrd="0" presId="urn:microsoft.com/office/officeart/2005/8/layout/list1"/>
    <dgm:cxn modelId="{32518A3F-75E1-44C4-9B0F-8F710D9A2F73}" type="presOf" srcId="{19FAFCCF-8320-43C6-9A22-8C1E375AA775}" destId="{5AFDE093-B205-4304-A7DA-68B39CEA788E}" srcOrd="1" destOrd="0" presId="urn:microsoft.com/office/officeart/2005/8/layout/list1"/>
    <dgm:cxn modelId="{DB1AAC5C-9094-445B-B4A9-19E5BF612710}" type="presOf" srcId="{C18BEA65-9367-4DBF-8553-F3651D30E1ED}" destId="{3EDEBC64-C81C-4675-8C3F-038F57C46228}" srcOrd="1" destOrd="0" presId="urn:microsoft.com/office/officeart/2005/8/layout/list1"/>
    <dgm:cxn modelId="{9CDA7445-99C0-4DB7-8A44-8A10B43F4A98}" srcId="{4C6FBC56-A168-47DB-AD8B-E7078E78B019}" destId="{C18BEA65-9367-4DBF-8553-F3651D30E1ED}" srcOrd="5" destOrd="0" parTransId="{32DD4AAC-FE04-4CDF-AFD1-34C8E89E1F87}" sibTransId="{A8D81541-BAA7-4963-B402-CC163F88FA10}"/>
    <dgm:cxn modelId="{98CC9865-56F8-43A9-8BE9-37C0D378B2B4}" type="presOf" srcId="{5BEB2FDD-6F5F-496E-B33E-EEEDEAC9A89E}" destId="{87E7482D-765A-48D9-B29C-DB1096882EE9}" srcOrd="0" destOrd="0" presId="urn:microsoft.com/office/officeart/2005/8/layout/list1"/>
    <dgm:cxn modelId="{1EA9B167-5255-43BC-B9C6-FB77299348B0}" type="presOf" srcId="{5F02C8AA-835A-4A97-BF07-B14A624C88A1}" destId="{99D508EF-0538-4512-858F-51098B49C192}" srcOrd="0" destOrd="0" presId="urn:microsoft.com/office/officeart/2005/8/layout/list1"/>
    <dgm:cxn modelId="{D724056B-F89C-4F21-8820-06D32D52955B}" type="presOf" srcId="{78F305C1-867A-46D6-AB8E-A5DA01CD3A4E}" destId="{3120F1D8-C7D0-45CB-A7A6-3555597CDE03}" srcOrd="0" destOrd="0" presId="urn:microsoft.com/office/officeart/2005/8/layout/list1"/>
    <dgm:cxn modelId="{B63EB954-28F3-44B0-9F78-E38A2076C31F}" type="presOf" srcId="{F3266F72-366C-4314-BF0B-76EEAA9690B3}" destId="{56705943-FDA9-41E3-A605-5F279F334B19}" srcOrd="0" destOrd="0" presId="urn:microsoft.com/office/officeart/2005/8/layout/list1"/>
    <dgm:cxn modelId="{E722425A-8D56-4D36-8D07-CEC72E161BC8}" type="presOf" srcId="{4C6FBC56-A168-47DB-AD8B-E7078E78B019}" destId="{E3E03EC6-B5B8-4E8E-9DBE-62E728C37808}" srcOrd="0" destOrd="0" presId="urn:microsoft.com/office/officeart/2005/8/layout/list1"/>
    <dgm:cxn modelId="{74151C81-77BC-4849-AC23-B2392045EF5A}" type="presOf" srcId="{73586E44-2177-4BAA-A5C1-F2A829A89920}" destId="{C36E75FF-7D1E-4F93-8641-F4ACE79B8519}" srcOrd="1" destOrd="0" presId="urn:microsoft.com/office/officeart/2005/8/layout/list1"/>
    <dgm:cxn modelId="{A5A3418B-D8D6-4D9C-BB6E-0881D1AECFC7}" srcId="{5F02C8AA-835A-4A97-BF07-B14A624C88A1}" destId="{14B72100-6127-4679-B75C-AD2FCFBF71CD}" srcOrd="0" destOrd="0" parTransId="{EC9B7553-6AD3-40E8-A8A2-E13BDE399E65}" sibTransId="{62CCAD49-80B4-4045-8BF7-ADF82E158242}"/>
    <dgm:cxn modelId="{183EE792-B6C0-4143-AE44-59F26C7B58AA}" srcId="{4C6FBC56-A168-47DB-AD8B-E7078E78B019}" destId="{5F02C8AA-835A-4A97-BF07-B14A624C88A1}" srcOrd="4" destOrd="0" parTransId="{D8BB239E-F900-4B6C-8DA8-0A74A3A98A6B}" sibTransId="{441FCBA4-E6C5-4CAC-9DC3-1F135F7CB5F0}"/>
    <dgm:cxn modelId="{47060EAE-178B-4896-A551-857B48B054D6}" type="presOf" srcId="{A2887348-537C-4149-9C83-621FE131F5A3}" destId="{FB51E3C8-3935-40EA-9DD1-6D90132942E3}" srcOrd="0" destOrd="0" presId="urn:microsoft.com/office/officeart/2005/8/layout/list1"/>
    <dgm:cxn modelId="{8E0782B3-DC15-4B2A-9B25-C6A7800275A5}" srcId="{19FAFCCF-8320-43C6-9A22-8C1E375AA775}" destId="{78F305C1-867A-46D6-AB8E-A5DA01CD3A4E}" srcOrd="0" destOrd="0" parTransId="{D48E0FBC-B899-4078-B305-CD417F746DD5}" sibTransId="{4215CC6A-E311-47CE-9383-2A756C7F52B4}"/>
    <dgm:cxn modelId="{2B5029CA-DA3E-4CEF-8B71-EBB575A54400}" type="presOf" srcId="{14B72100-6127-4679-B75C-AD2FCFBF71CD}" destId="{6EFF42CE-1C14-4CEE-9A97-596AFC466388}" srcOrd="0" destOrd="0" presId="urn:microsoft.com/office/officeart/2005/8/layout/list1"/>
    <dgm:cxn modelId="{70DEC3CC-DE88-49F2-B0DE-2312AB73CCEE}" srcId="{01FDEE31-117B-4B39-8933-53AA3254CDF1}" destId="{F3266F72-366C-4314-BF0B-76EEAA9690B3}" srcOrd="0" destOrd="0" parTransId="{4B5FE16B-0E9B-4579-A585-28B09505DBC2}" sibTransId="{7D7E6296-C296-48A9-86D6-2A4CA7C03EFF}"/>
    <dgm:cxn modelId="{A369C7CC-4B61-4241-899C-CC4C68D9617B}" type="presOf" srcId="{29931B42-195D-4892-A1FC-A999BFB9DD4C}" destId="{B81101F9-820F-4EEC-B4F9-9A523A9B913B}" srcOrd="0" destOrd="0" presId="urn:microsoft.com/office/officeart/2005/8/layout/list1"/>
    <dgm:cxn modelId="{13FE03D6-A945-49FE-BFC5-0B3EB1E38E00}" srcId="{73586E44-2177-4BAA-A5C1-F2A829A89920}" destId="{A2887348-537C-4149-9C83-621FE131F5A3}" srcOrd="0" destOrd="0" parTransId="{A57DF713-7303-43DB-AB75-A021E3CEF44C}" sibTransId="{79A95567-4F53-45D1-98BB-485E8E8D1A77}"/>
    <dgm:cxn modelId="{8FE805D6-0A8C-476E-AEB0-58193628E798}" type="presOf" srcId="{19FAFCCF-8320-43C6-9A22-8C1E375AA775}" destId="{503DAF4D-CBC0-40F3-930E-53270835B03E}" srcOrd="0" destOrd="0" presId="urn:microsoft.com/office/officeart/2005/8/layout/list1"/>
    <dgm:cxn modelId="{2E7467D7-D689-457D-9506-21E8D5C84668}" srcId="{4C6FBC56-A168-47DB-AD8B-E7078E78B019}" destId="{29931B42-195D-4892-A1FC-A999BFB9DD4C}" srcOrd="2" destOrd="0" parTransId="{02CA90B3-4E0D-498C-A0AD-25A2A77DEF0F}" sibTransId="{3472AF17-0AA9-45EF-AA15-A083F7F45B67}"/>
    <dgm:cxn modelId="{8ECD98D8-3BF1-4795-A3BF-5F4DBA49A0A9}" type="presOf" srcId="{29931B42-195D-4892-A1FC-A999BFB9DD4C}" destId="{583FFD29-5FFF-44E8-83E4-D2B51E2FB0E8}" srcOrd="1" destOrd="0" presId="urn:microsoft.com/office/officeart/2005/8/layout/list1"/>
    <dgm:cxn modelId="{E34E34DE-FB0B-4D8F-80F2-4B23EFF3C4BA}" srcId="{C18BEA65-9367-4DBF-8553-F3651D30E1ED}" destId="{0EC9D689-0576-45F0-B909-6A4322473153}" srcOrd="0" destOrd="0" parTransId="{FB86A463-3A78-4F40-8687-7DDC4184FA6B}" sibTransId="{E0094520-5B3B-46E9-8825-D4C32E103213}"/>
    <dgm:cxn modelId="{74DDBAEB-70D3-438F-822D-08DA4740ABFA}" srcId="{4C6FBC56-A168-47DB-AD8B-E7078E78B019}" destId="{73586E44-2177-4BAA-A5C1-F2A829A89920}" srcOrd="1" destOrd="0" parTransId="{9C55F312-A593-40C4-A4AF-682FDB1718CA}" sibTransId="{9228D437-5076-4A71-BAF3-E7C521DA359E}"/>
    <dgm:cxn modelId="{FF00A7F8-5A4F-4882-AA34-D40DBE5D6FC5}" type="presOf" srcId="{01FDEE31-117B-4B39-8933-53AA3254CDF1}" destId="{4415AA37-9A06-43F9-8096-1E719F2FD4F0}" srcOrd="0" destOrd="0" presId="urn:microsoft.com/office/officeart/2005/8/layout/list1"/>
    <dgm:cxn modelId="{7D80CF6C-0A10-469A-9133-58A88084B797}" type="presParOf" srcId="{E3E03EC6-B5B8-4E8E-9DBE-62E728C37808}" destId="{FA22ADB2-3A87-4A8B-A090-D73FD341B73C}" srcOrd="0" destOrd="0" presId="urn:microsoft.com/office/officeart/2005/8/layout/list1"/>
    <dgm:cxn modelId="{6DA5876E-9ABF-4D04-856F-7FA3CBCF37C2}" type="presParOf" srcId="{FA22ADB2-3A87-4A8B-A090-D73FD341B73C}" destId="{4415AA37-9A06-43F9-8096-1E719F2FD4F0}" srcOrd="0" destOrd="0" presId="urn:microsoft.com/office/officeart/2005/8/layout/list1"/>
    <dgm:cxn modelId="{83AD4E0C-2EAB-4D22-BE9D-F24B93D541FE}" type="presParOf" srcId="{FA22ADB2-3A87-4A8B-A090-D73FD341B73C}" destId="{6B5020E3-3A2D-4968-9170-9D4347083F4D}" srcOrd="1" destOrd="0" presId="urn:microsoft.com/office/officeart/2005/8/layout/list1"/>
    <dgm:cxn modelId="{F7ED1DA7-FF79-4271-AAB1-EBFEEC1BC3E9}" type="presParOf" srcId="{E3E03EC6-B5B8-4E8E-9DBE-62E728C37808}" destId="{C07D7409-5AE5-47C2-9D48-61BEDBCBBCEC}" srcOrd="1" destOrd="0" presId="urn:microsoft.com/office/officeart/2005/8/layout/list1"/>
    <dgm:cxn modelId="{4B7AE324-BEE5-4B52-B522-C452E83E91D7}" type="presParOf" srcId="{E3E03EC6-B5B8-4E8E-9DBE-62E728C37808}" destId="{56705943-FDA9-41E3-A605-5F279F334B19}" srcOrd="2" destOrd="0" presId="urn:microsoft.com/office/officeart/2005/8/layout/list1"/>
    <dgm:cxn modelId="{70500160-5D2F-4406-AB93-0F36AC119E71}" type="presParOf" srcId="{E3E03EC6-B5B8-4E8E-9DBE-62E728C37808}" destId="{4853A31E-344C-497D-B977-B0AC7CA7CD05}" srcOrd="3" destOrd="0" presId="urn:microsoft.com/office/officeart/2005/8/layout/list1"/>
    <dgm:cxn modelId="{408A3204-07CF-4CC1-AD1A-A010F7BF6477}" type="presParOf" srcId="{E3E03EC6-B5B8-4E8E-9DBE-62E728C37808}" destId="{FD7C1A8E-59FC-49A0-859A-1E32C08243ED}" srcOrd="4" destOrd="0" presId="urn:microsoft.com/office/officeart/2005/8/layout/list1"/>
    <dgm:cxn modelId="{D96D1194-E88B-4D68-9026-629CA20DF43E}" type="presParOf" srcId="{FD7C1A8E-59FC-49A0-859A-1E32C08243ED}" destId="{673A926D-051E-4B4B-8192-3031CF019FF6}" srcOrd="0" destOrd="0" presId="urn:microsoft.com/office/officeart/2005/8/layout/list1"/>
    <dgm:cxn modelId="{CBFBAFE3-43EC-4BBC-91B2-34B564823DC6}" type="presParOf" srcId="{FD7C1A8E-59FC-49A0-859A-1E32C08243ED}" destId="{C36E75FF-7D1E-4F93-8641-F4ACE79B8519}" srcOrd="1" destOrd="0" presId="urn:microsoft.com/office/officeart/2005/8/layout/list1"/>
    <dgm:cxn modelId="{147147AC-C6F3-4C82-AE34-F1F821567267}" type="presParOf" srcId="{E3E03EC6-B5B8-4E8E-9DBE-62E728C37808}" destId="{19BBBD21-8AE5-4073-8B09-C32D0B5BF1B3}" srcOrd="5" destOrd="0" presId="urn:microsoft.com/office/officeart/2005/8/layout/list1"/>
    <dgm:cxn modelId="{9CE674B2-1583-426E-8577-4D106DA3DFA1}" type="presParOf" srcId="{E3E03EC6-B5B8-4E8E-9DBE-62E728C37808}" destId="{FB51E3C8-3935-40EA-9DD1-6D90132942E3}" srcOrd="6" destOrd="0" presId="urn:microsoft.com/office/officeart/2005/8/layout/list1"/>
    <dgm:cxn modelId="{97AEE5F2-F77A-471D-88FA-5CB33F0FE1F5}" type="presParOf" srcId="{E3E03EC6-B5B8-4E8E-9DBE-62E728C37808}" destId="{7FA8231F-960E-46F9-A7ED-F7E917BACF2F}" srcOrd="7" destOrd="0" presId="urn:microsoft.com/office/officeart/2005/8/layout/list1"/>
    <dgm:cxn modelId="{6A53EC00-3627-46AB-9D94-D675E51531C1}" type="presParOf" srcId="{E3E03EC6-B5B8-4E8E-9DBE-62E728C37808}" destId="{94DF8CFB-07AE-40F1-8853-AF3085A3775B}" srcOrd="8" destOrd="0" presId="urn:microsoft.com/office/officeart/2005/8/layout/list1"/>
    <dgm:cxn modelId="{47DF6DEB-9DE3-473F-9791-DFA32A9004BC}" type="presParOf" srcId="{94DF8CFB-07AE-40F1-8853-AF3085A3775B}" destId="{B81101F9-820F-4EEC-B4F9-9A523A9B913B}" srcOrd="0" destOrd="0" presId="urn:microsoft.com/office/officeart/2005/8/layout/list1"/>
    <dgm:cxn modelId="{F114B22D-A536-42F7-90D5-088AC52271FF}" type="presParOf" srcId="{94DF8CFB-07AE-40F1-8853-AF3085A3775B}" destId="{583FFD29-5FFF-44E8-83E4-D2B51E2FB0E8}" srcOrd="1" destOrd="0" presId="urn:microsoft.com/office/officeart/2005/8/layout/list1"/>
    <dgm:cxn modelId="{9609E3D2-2C83-4A9A-B2C4-0D841CA9DD9B}" type="presParOf" srcId="{E3E03EC6-B5B8-4E8E-9DBE-62E728C37808}" destId="{5460E972-38FF-4F51-842D-D72AB7C010CB}" srcOrd="9" destOrd="0" presId="urn:microsoft.com/office/officeart/2005/8/layout/list1"/>
    <dgm:cxn modelId="{3C3907B8-420F-47E5-A714-A128D32C75AA}" type="presParOf" srcId="{E3E03EC6-B5B8-4E8E-9DBE-62E728C37808}" destId="{87E7482D-765A-48D9-B29C-DB1096882EE9}" srcOrd="10" destOrd="0" presId="urn:microsoft.com/office/officeart/2005/8/layout/list1"/>
    <dgm:cxn modelId="{79272606-552D-4E04-8870-EFA828833BCF}" type="presParOf" srcId="{E3E03EC6-B5B8-4E8E-9DBE-62E728C37808}" destId="{AB14C3D2-0683-4EC0-939E-3E385644B2E3}" srcOrd="11" destOrd="0" presId="urn:microsoft.com/office/officeart/2005/8/layout/list1"/>
    <dgm:cxn modelId="{35189B0B-A506-4EED-848B-E6A1C19DC4E7}" type="presParOf" srcId="{E3E03EC6-B5B8-4E8E-9DBE-62E728C37808}" destId="{B314D369-6F8C-45AF-85BF-D853070E81C9}" srcOrd="12" destOrd="0" presId="urn:microsoft.com/office/officeart/2005/8/layout/list1"/>
    <dgm:cxn modelId="{31B89B3B-A0DF-4C3F-BA10-9904500091F4}" type="presParOf" srcId="{B314D369-6F8C-45AF-85BF-D853070E81C9}" destId="{503DAF4D-CBC0-40F3-930E-53270835B03E}" srcOrd="0" destOrd="0" presId="urn:microsoft.com/office/officeart/2005/8/layout/list1"/>
    <dgm:cxn modelId="{7BBD7FED-8F32-46BF-B338-11D670D98DA8}" type="presParOf" srcId="{B314D369-6F8C-45AF-85BF-D853070E81C9}" destId="{5AFDE093-B205-4304-A7DA-68B39CEA788E}" srcOrd="1" destOrd="0" presId="urn:microsoft.com/office/officeart/2005/8/layout/list1"/>
    <dgm:cxn modelId="{10A21AE1-1892-4088-9B09-419B2BA15620}" type="presParOf" srcId="{E3E03EC6-B5B8-4E8E-9DBE-62E728C37808}" destId="{8A2B5043-AC54-486E-9D0E-FE47CA764134}" srcOrd="13" destOrd="0" presId="urn:microsoft.com/office/officeart/2005/8/layout/list1"/>
    <dgm:cxn modelId="{CF201DBA-28E7-42FF-84EB-C9ACFEB079F9}" type="presParOf" srcId="{E3E03EC6-B5B8-4E8E-9DBE-62E728C37808}" destId="{3120F1D8-C7D0-45CB-A7A6-3555597CDE03}" srcOrd="14" destOrd="0" presId="urn:microsoft.com/office/officeart/2005/8/layout/list1"/>
    <dgm:cxn modelId="{5091A41B-0BB3-4966-A1CB-DEB048E70565}" type="presParOf" srcId="{E3E03EC6-B5B8-4E8E-9DBE-62E728C37808}" destId="{F4B5158D-ECFB-46ED-8473-2339D6074452}" srcOrd="15" destOrd="0" presId="urn:microsoft.com/office/officeart/2005/8/layout/list1"/>
    <dgm:cxn modelId="{996AF32C-D094-4543-B4AA-390D23A6B55B}" type="presParOf" srcId="{E3E03EC6-B5B8-4E8E-9DBE-62E728C37808}" destId="{CFAEAD42-25B3-4130-A822-515F8E437C0A}" srcOrd="16" destOrd="0" presId="urn:microsoft.com/office/officeart/2005/8/layout/list1"/>
    <dgm:cxn modelId="{9DBCE6E5-F715-483D-AC14-71D4513D37BE}" type="presParOf" srcId="{CFAEAD42-25B3-4130-A822-515F8E437C0A}" destId="{99D508EF-0538-4512-858F-51098B49C192}" srcOrd="0" destOrd="0" presId="urn:microsoft.com/office/officeart/2005/8/layout/list1"/>
    <dgm:cxn modelId="{B1E9610B-90F4-4F92-AF18-2752C67152E6}" type="presParOf" srcId="{CFAEAD42-25B3-4130-A822-515F8E437C0A}" destId="{532CCD9F-B869-4011-A78D-AEF28024DAF1}" srcOrd="1" destOrd="0" presId="urn:microsoft.com/office/officeart/2005/8/layout/list1"/>
    <dgm:cxn modelId="{1B0BDEE9-D5C8-480B-9FD7-9861C6608DA8}" type="presParOf" srcId="{E3E03EC6-B5B8-4E8E-9DBE-62E728C37808}" destId="{F35DD6D0-0AA3-44A6-8978-AB77085FBF6C}" srcOrd="17" destOrd="0" presId="urn:microsoft.com/office/officeart/2005/8/layout/list1"/>
    <dgm:cxn modelId="{FE62BBFD-8039-4620-A035-79776AB6DBED}" type="presParOf" srcId="{E3E03EC6-B5B8-4E8E-9DBE-62E728C37808}" destId="{6EFF42CE-1C14-4CEE-9A97-596AFC466388}" srcOrd="18" destOrd="0" presId="urn:microsoft.com/office/officeart/2005/8/layout/list1"/>
    <dgm:cxn modelId="{1E211A62-267A-4E43-899A-48159678D186}" type="presParOf" srcId="{E3E03EC6-B5B8-4E8E-9DBE-62E728C37808}" destId="{49F40077-BF0D-4D8C-B9DC-57C11D1AD441}" srcOrd="19" destOrd="0" presId="urn:microsoft.com/office/officeart/2005/8/layout/list1"/>
    <dgm:cxn modelId="{96787BF5-D791-444E-A27E-AE77C6F8AB7E}" type="presParOf" srcId="{E3E03EC6-B5B8-4E8E-9DBE-62E728C37808}" destId="{860A120F-B98F-40F5-B620-7D259928E67F}" srcOrd="20" destOrd="0" presId="urn:microsoft.com/office/officeart/2005/8/layout/list1"/>
    <dgm:cxn modelId="{1CFF11F7-1513-490D-A53E-49BB5A737972}" type="presParOf" srcId="{860A120F-B98F-40F5-B620-7D259928E67F}" destId="{9C268D8C-D1E7-4865-88BC-474258126C75}" srcOrd="0" destOrd="0" presId="urn:microsoft.com/office/officeart/2005/8/layout/list1"/>
    <dgm:cxn modelId="{DA6557B6-F4CE-41F7-A9D1-1F8DF8E1052C}" type="presParOf" srcId="{860A120F-B98F-40F5-B620-7D259928E67F}" destId="{3EDEBC64-C81C-4675-8C3F-038F57C46228}" srcOrd="1" destOrd="0" presId="urn:microsoft.com/office/officeart/2005/8/layout/list1"/>
    <dgm:cxn modelId="{704BD47F-956F-46C4-9822-78CD10C600B1}" type="presParOf" srcId="{E3E03EC6-B5B8-4E8E-9DBE-62E728C37808}" destId="{7FFE348D-8B17-4DCE-ADD5-532A0D24619E}" srcOrd="21" destOrd="0" presId="urn:microsoft.com/office/officeart/2005/8/layout/list1"/>
    <dgm:cxn modelId="{8DA41D5F-D65A-416A-A692-62746A3DE167}" type="presParOf" srcId="{E3E03EC6-B5B8-4E8E-9DBE-62E728C37808}" destId="{6CDDC1FF-FD8E-4475-8685-6FB0D47E4A27}" srcOrd="2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11FD43-6EE2-4B0D-BA49-F7ACAFAE0F04}" type="doc">
      <dgm:prSet loTypeId="urn:microsoft.com/office/officeart/2016/7/layout/VerticalDownArrowProcess" loCatId="process" qsTypeId="urn:microsoft.com/office/officeart/2005/8/quickstyle/simple2" qsCatId="simple" csTypeId="urn:microsoft.com/office/officeart/2005/8/colors/accent6_2" csCatId="accent6" phldr="1"/>
      <dgm:spPr/>
      <dgm:t>
        <a:bodyPr/>
        <a:lstStyle/>
        <a:p>
          <a:endParaRPr lang="en-US"/>
        </a:p>
      </dgm:t>
    </dgm:pt>
    <dgm:pt modelId="{47326974-561F-4E8D-B0C9-4113991EFA97}">
      <dgm:prSet phldrT="[Text]"/>
      <dgm:spPr/>
      <dgm:t>
        <a:bodyPr/>
        <a:lstStyle/>
        <a:p>
          <a:r>
            <a:rPr lang="en-US" dirty="0"/>
            <a:t>Exposure</a:t>
          </a:r>
        </a:p>
      </dgm:t>
    </dgm:pt>
    <dgm:pt modelId="{77DF2C4D-BCBA-43A9-9FBB-2E226ADA5C69}" type="parTrans" cxnId="{B762E893-AED1-42C3-A6C8-8049DE48F990}">
      <dgm:prSet/>
      <dgm:spPr/>
      <dgm:t>
        <a:bodyPr/>
        <a:lstStyle/>
        <a:p>
          <a:endParaRPr lang="en-US"/>
        </a:p>
      </dgm:t>
    </dgm:pt>
    <dgm:pt modelId="{1C94652C-8DEC-4BA0-9A82-D13F3BBDBD1F}" type="sibTrans" cxnId="{B762E893-AED1-42C3-A6C8-8049DE48F990}">
      <dgm:prSet/>
      <dgm:spPr/>
      <dgm:t>
        <a:bodyPr/>
        <a:lstStyle/>
        <a:p>
          <a:endParaRPr lang="en-US"/>
        </a:p>
      </dgm:t>
    </dgm:pt>
    <dgm:pt modelId="{D3C83C1F-23C2-46C7-AD0F-5AF3A2A138AA}">
      <dgm:prSet phldrT="[Text]"/>
      <dgm:spPr/>
      <dgm:t>
        <a:bodyPr/>
        <a:lstStyle/>
        <a:p>
          <a:r>
            <a:rPr lang="en-US" dirty="0"/>
            <a:t>0.5</a:t>
          </a:r>
        </a:p>
      </dgm:t>
    </dgm:pt>
    <dgm:pt modelId="{224041E0-16CA-4993-8CFA-025593FCBB17}" type="parTrans" cxnId="{470C8AEC-4855-4069-AEA6-DF9CD99310F8}">
      <dgm:prSet/>
      <dgm:spPr/>
      <dgm:t>
        <a:bodyPr/>
        <a:lstStyle/>
        <a:p>
          <a:endParaRPr lang="en-US"/>
        </a:p>
      </dgm:t>
    </dgm:pt>
    <dgm:pt modelId="{A8BC31A2-937D-457F-8A71-978D1CC6B043}" type="sibTrans" cxnId="{470C8AEC-4855-4069-AEA6-DF9CD99310F8}">
      <dgm:prSet/>
      <dgm:spPr/>
      <dgm:t>
        <a:bodyPr/>
        <a:lstStyle/>
        <a:p>
          <a:endParaRPr lang="en-US"/>
        </a:p>
      </dgm:t>
    </dgm:pt>
    <dgm:pt modelId="{811F263F-6DA1-4857-924E-ECFEF3035CCD}">
      <dgm:prSet phldrT="[Text]"/>
      <dgm:spPr/>
      <dgm:t>
        <a:bodyPr/>
        <a:lstStyle/>
        <a:p>
          <a:r>
            <a:rPr lang="en-US" dirty="0"/>
            <a:t>Attention </a:t>
          </a:r>
        </a:p>
      </dgm:t>
    </dgm:pt>
    <dgm:pt modelId="{3D93E2ED-CA83-49BA-868E-C0F5AE34FD57}" type="parTrans" cxnId="{50ACD1B6-B3D3-4765-A513-3E5EA8131B6E}">
      <dgm:prSet/>
      <dgm:spPr/>
      <dgm:t>
        <a:bodyPr/>
        <a:lstStyle/>
        <a:p>
          <a:endParaRPr lang="en-US"/>
        </a:p>
      </dgm:t>
    </dgm:pt>
    <dgm:pt modelId="{22A04D20-58D6-4045-A0FB-DF33BC9DD2FD}" type="sibTrans" cxnId="{50ACD1B6-B3D3-4765-A513-3E5EA8131B6E}">
      <dgm:prSet/>
      <dgm:spPr/>
      <dgm:t>
        <a:bodyPr/>
        <a:lstStyle/>
        <a:p>
          <a:endParaRPr lang="en-US"/>
        </a:p>
      </dgm:t>
    </dgm:pt>
    <dgm:pt modelId="{02D4DBC5-B2FB-405B-BD55-5F4085308F67}">
      <dgm:prSet phldrT="[Text]"/>
      <dgm:spPr/>
      <dgm:t>
        <a:bodyPr/>
        <a:lstStyle/>
        <a:p>
          <a:r>
            <a:rPr lang="en-US" dirty="0"/>
            <a:t>0.5</a:t>
          </a:r>
        </a:p>
      </dgm:t>
    </dgm:pt>
    <dgm:pt modelId="{16B68A10-A671-4302-9B7E-6154AA06DA11}" type="parTrans" cxnId="{22AC673D-D915-455C-A839-876865B7BFD5}">
      <dgm:prSet/>
      <dgm:spPr/>
      <dgm:t>
        <a:bodyPr/>
        <a:lstStyle/>
        <a:p>
          <a:endParaRPr lang="en-US"/>
        </a:p>
      </dgm:t>
    </dgm:pt>
    <dgm:pt modelId="{C6FF152B-74D4-4163-B610-E39AB4CFB1A6}" type="sibTrans" cxnId="{22AC673D-D915-455C-A839-876865B7BFD5}">
      <dgm:prSet/>
      <dgm:spPr/>
      <dgm:t>
        <a:bodyPr/>
        <a:lstStyle/>
        <a:p>
          <a:endParaRPr lang="en-US"/>
        </a:p>
      </dgm:t>
    </dgm:pt>
    <dgm:pt modelId="{00DC9E49-E19A-4DC3-B628-FB4625563E90}">
      <dgm:prSet phldrT="[Text]"/>
      <dgm:spPr/>
      <dgm:t>
        <a:bodyPr/>
        <a:lstStyle/>
        <a:p>
          <a:r>
            <a:rPr lang="en-US" dirty="0"/>
            <a:t>Comprehension</a:t>
          </a:r>
        </a:p>
      </dgm:t>
    </dgm:pt>
    <dgm:pt modelId="{AD170549-0D70-4C9F-B0B8-303EACEB1730}" type="parTrans" cxnId="{9D329A4C-2965-4175-AA32-C9841C6A6A34}">
      <dgm:prSet/>
      <dgm:spPr/>
      <dgm:t>
        <a:bodyPr/>
        <a:lstStyle/>
        <a:p>
          <a:endParaRPr lang="en-US"/>
        </a:p>
      </dgm:t>
    </dgm:pt>
    <dgm:pt modelId="{AC5706D0-5F53-460C-A881-1AAA52C8FF03}" type="sibTrans" cxnId="{9D329A4C-2965-4175-AA32-C9841C6A6A34}">
      <dgm:prSet/>
      <dgm:spPr/>
      <dgm:t>
        <a:bodyPr/>
        <a:lstStyle/>
        <a:p>
          <a:endParaRPr lang="en-US"/>
        </a:p>
      </dgm:t>
    </dgm:pt>
    <dgm:pt modelId="{00A71C19-BBE3-4F22-A948-0FF745A428AE}">
      <dgm:prSet phldrT="[Text]"/>
      <dgm:spPr/>
      <dgm:t>
        <a:bodyPr/>
        <a:lstStyle/>
        <a:p>
          <a:r>
            <a:rPr lang="en-US" dirty="0"/>
            <a:t>0.5</a:t>
          </a:r>
        </a:p>
      </dgm:t>
    </dgm:pt>
    <dgm:pt modelId="{D9330BDA-55D1-4183-9348-EB482836CF72}" type="parTrans" cxnId="{358EF423-9F67-4806-A908-307A7F9D5E5E}">
      <dgm:prSet/>
      <dgm:spPr/>
      <dgm:t>
        <a:bodyPr/>
        <a:lstStyle/>
        <a:p>
          <a:endParaRPr lang="en-US"/>
        </a:p>
      </dgm:t>
    </dgm:pt>
    <dgm:pt modelId="{EE14B687-BB97-477F-AA9B-942E57983B9C}" type="sibTrans" cxnId="{358EF423-9F67-4806-A908-307A7F9D5E5E}">
      <dgm:prSet/>
      <dgm:spPr/>
      <dgm:t>
        <a:bodyPr/>
        <a:lstStyle/>
        <a:p>
          <a:endParaRPr lang="en-US"/>
        </a:p>
      </dgm:t>
    </dgm:pt>
    <dgm:pt modelId="{13F0B1BE-6200-4033-BA7E-420D4489091D}">
      <dgm:prSet phldrT="[Text]"/>
      <dgm:spPr/>
      <dgm:t>
        <a:bodyPr/>
        <a:lstStyle/>
        <a:p>
          <a:r>
            <a:rPr lang="en-US" dirty="0"/>
            <a:t>Yielding</a:t>
          </a:r>
        </a:p>
      </dgm:t>
    </dgm:pt>
    <dgm:pt modelId="{59B6D364-7415-48FE-8C9C-D8B1ECDEEFCB}" type="parTrans" cxnId="{21155F8A-199D-4C7E-953F-8654372F9414}">
      <dgm:prSet/>
      <dgm:spPr/>
      <dgm:t>
        <a:bodyPr/>
        <a:lstStyle/>
        <a:p>
          <a:endParaRPr lang="en-US"/>
        </a:p>
      </dgm:t>
    </dgm:pt>
    <dgm:pt modelId="{A151357A-62C9-41C6-B65A-882464958475}" type="sibTrans" cxnId="{21155F8A-199D-4C7E-953F-8654372F9414}">
      <dgm:prSet/>
      <dgm:spPr/>
      <dgm:t>
        <a:bodyPr/>
        <a:lstStyle/>
        <a:p>
          <a:endParaRPr lang="en-US"/>
        </a:p>
      </dgm:t>
    </dgm:pt>
    <dgm:pt modelId="{A0760B9A-15A3-4108-BC40-F5F2023E3FF7}">
      <dgm:prSet phldrT="[Text]"/>
      <dgm:spPr/>
      <dgm:t>
        <a:bodyPr/>
        <a:lstStyle/>
        <a:p>
          <a:r>
            <a:rPr lang="en-US" dirty="0"/>
            <a:t>0.5</a:t>
          </a:r>
        </a:p>
      </dgm:t>
    </dgm:pt>
    <dgm:pt modelId="{50727D4E-B157-4061-AAF6-1BEAE199CE87}" type="parTrans" cxnId="{F4691758-DDD0-4CEC-9490-90D5DC4E86F6}">
      <dgm:prSet/>
      <dgm:spPr/>
      <dgm:t>
        <a:bodyPr/>
        <a:lstStyle/>
        <a:p>
          <a:endParaRPr lang="en-US"/>
        </a:p>
      </dgm:t>
    </dgm:pt>
    <dgm:pt modelId="{ACD7E6A6-76DB-4100-81CB-7D4419A77ECB}" type="sibTrans" cxnId="{F4691758-DDD0-4CEC-9490-90D5DC4E86F6}">
      <dgm:prSet/>
      <dgm:spPr/>
      <dgm:t>
        <a:bodyPr/>
        <a:lstStyle/>
        <a:p>
          <a:endParaRPr lang="en-US"/>
        </a:p>
      </dgm:t>
    </dgm:pt>
    <dgm:pt modelId="{725C3957-2916-41CC-B9E7-18FA32F588ED}">
      <dgm:prSet phldrT="[Text]"/>
      <dgm:spPr/>
      <dgm:t>
        <a:bodyPr/>
        <a:lstStyle/>
        <a:p>
          <a:r>
            <a:rPr lang="en-US" dirty="0"/>
            <a:t>Intentions</a:t>
          </a:r>
        </a:p>
      </dgm:t>
    </dgm:pt>
    <dgm:pt modelId="{19B2B8A8-0EEA-4775-B5AA-72F70338F619}" type="parTrans" cxnId="{DA5DF3D6-8E20-408B-8072-3DE6E93E6B3C}">
      <dgm:prSet/>
      <dgm:spPr/>
      <dgm:t>
        <a:bodyPr/>
        <a:lstStyle/>
        <a:p>
          <a:endParaRPr lang="en-US"/>
        </a:p>
      </dgm:t>
    </dgm:pt>
    <dgm:pt modelId="{D9425696-E89C-479E-8D86-A2DC75D97BA1}" type="sibTrans" cxnId="{DA5DF3D6-8E20-408B-8072-3DE6E93E6B3C}">
      <dgm:prSet/>
      <dgm:spPr/>
      <dgm:t>
        <a:bodyPr/>
        <a:lstStyle/>
        <a:p>
          <a:endParaRPr lang="en-US"/>
        </a:p>
      </dgm:t>
    </dgm:pt>
    <dgm:pt modelId="{4D6194B6-7C19-48DC-A4DD-E919E90A0606}">
      <dgm:prSet phldrT="[Text]"/>
      <dgm:spPr/>
      <dgm:t>
        <a:bodyPr/>
        <a:lstStyle/>
        <a:p>
          <a:r>
            <a:rPr lang="en-US" dirty="0"/>
            <a:t>0.5</a:t>
          </a:r>
        </a:p>
      </dgm:t>
    </dgm:pt>
    <dgm:pt modelId="{FDE85E07-B10C-457E-848B-E708E3D8D7D7}" type="parTrans" cxnId="{61FA60F1-81E6-41A8-9938-857EB01290A2}">
      <dgm:prSet/>
      <dgm:spPr/>
      <dgm:t>
        <a:bodyPr/>
        <a:lstStyle/>
        <a:p>
          <a:endParaRPr lang="en-US"/>
        </a:p>
      </dgm:t>
    </dgm:pt>
    <dgm:pt modelId="{A273B450-664A-4B71-8216-98DAF14E6F1B}" type="sibTrans" cxnId="{61FA60F1-81E6-41A8-9938-857EB01290A2}">
      <dgm:prSet/>
      <dgm:spPr/>
      <dgm:t>
        <a:bodyPr/>
        <a:lstStyle/>
        <a:p>
          <a:endParaRPr lang="en-US"/>
        </a:p>
      </dgm:t>
    </dgm:pt>
    <dgm:pt modelId="{3D75224A-7D8C-4676-B325-AC210AFECBA3}">
      <dgm:prSet phldrT="[Text]"/>
      <dgm:spPr/>
      <dgm:t>
        <a:bodyPr/>
        <a:lstStyle/>
        <a:p>
          <a:r>
            <a:rPr lang="en-US" dirty="0"/>
            <a:t>Behavior</a:t>
          </a:r>
        </a:p>
      </dgm:t>
    </dgm:pt>
    <dgm:pt modelId="{FE62BABB-09A8-4CFE-9462-2F1488F742F9}" type="parTrans" cxnId="{9156AB9C-E2A3-4BE8-9E4E-14746DED6A8A}">
      <dgm:prSet/>
      <dgm:spPr/>
      <dgm:t>
        <a:bodyPr/>
        <a:lstStyle/>
        <a:p>
          <a:endParaRPr lang="en-US"/>
        </a:p>
      </dgm:t>
    </dgm:pt>
    <dgm:pt modelId="{8198E3A4-D90A-46D6-A7CB-6B13159B5CAD}" type="sibTrans" cxnId="{9156AB9C-E2A3-4BE8-9E4E-14746DED6A8A}">
      <dgm:prSet/>
      <dgm:spPr/>
      <dgm:t>
        <a:bodyPr/>
        <a:lstStyle/>
        <a:p>
          <a:endParaRPr lang="en-US"/>
        </a:p>
      </dgm:t>
    </dgm:pt>
    <dgm:pt modelId="{48ECEA40-C2CF-4FD1-9BDF-F74389417B88}">
      <dgm:prSet phldrT="[Text]"/>
      <dgm:spPr/>
      <dgm:t>
        <a:bodyPr/>
        <a:lstStyle/>
        <a:p>
          <a:r>
            <a:rPr lang="en-US" dirty="0"/>
            <a:t>0.5</a:t>
          </a:r>
        </a:p>
      </dgm:t>
    </dgm:pt>
    <dgm:pt modelId="{C547C8C8-7CBF-4115-BBAA-6F76B647E0D0}" type="parTrans" cxnId="{64DA6FEE-6A6F-4D32-995B-E903A6EBC379}">
      <dgm:prSet/>
      <dgm:spPr/>
      <dgm:t>
        <a:bodyPr/>
        <a:lstStyle/>
        <a:p>
          <a:endParaRPr lang="en-US"/>
        </a:p>
      </dgm:t>
    </dgm:pt>
    <dgm:pt modelId="{B33F043B-0FBD-49D8-8453-7A1752C9EA52}" type="sibTrans" cxnId="{64DA6FEE-6A6F-4D32-995B-E903A6EBC379}">
      <dgm:prSet/>
      <dgm:spPr/>
      <dgm:t>
        <a:bodyPr/>
        <a:lstStyle/>
        <a:p>
          <a:endParaRPr lang="en-US"/>
        </a:p>
      </dgm:t>
    </dgm:pt>
    <dgm:pt modelId="{F78171BE-A804-486B-A984-4C29E0AAA870}" type="pres">
      <dgm:prSet presAssocID="{7A11FD43-6EE2-4B0D-BA49-F7ACAFAE0F04}" presName="Name0" presStyleCnt="0">
        <dgm:presLayoutVars>
          <dgm:dir/>
          <dgm:animLvl val="lvl"/>
          <dgm:resizeHandles val="exact"/>
        </dgm:presLayoutVars>
      </dgm:prSet>
      <dgm:spPr/>
    </dgm:pt>
    <dgm:pt modelId="{A6FC4436-2D7B-4A25-BA34-56698E8E9A52}" type="pres">
      <dgm:prSet presAssocID="{3D75224A-7D8C-4676-B325-AC210AFECBA3}" presName="boxAndChildren" presStyleCnt="0"/>
      <dgm:spPr/>
    </dgm:pt>
    <dgm:pt modelId="{135D41DE-F582-4A62-B706-4A1E620D96A2}" type="pres">
      <dgm:prSet presAssocID="{3D75224A-7D8C-4676-B325-AC210AFECBA3}" presName="parentTextBox" presStyleLbl="alignNode1" presStyleIdx="0" presStyleCnt="6"/>
      <dgm:spPr/>
    </dgm:pt>
    <dgm:pt modelId="{71386080-C9AE-482B-9ADF-4BB20B683964}" type="pres">
      <dgm:prSet presAssocID="{3D75224A-7D8C-4676-B325-AC210AFECBA3}" presName="descendantBox" presStyleLbl="bgAccFollowNode1" presStyleIdx="0" presStyleCnt="6"/>
      <dgm:spPr/>
    </dgm:pt>
    <dgm:pt modelId="{0E0A8C69-DC0F-49D0-9F16-5F39837190A7}" type="pres">
      <dgm:prSet presAssocID="{D9425696-E89C-479E-8D86-A2DC75D97BA1}" presName="sp" presStyleCnt="0"/>
      <dgm:spPr/>
    </dgm:pt>
    <dgm:pt modelId="{11C5F368-0E63-4296-B6C2-3EC6B46498C7}" type="pres">
      <dgm:prSet presAssocID="{725C3957-2916-41CC-B9E7-18FA32F588ED}" presName="arrowAndChildren" presStyleCnt="0"/>
      <dgm:spPr/>
    </dgm:pt>
    <dgm:pt modelId="{7F2C741D-9E47-41B9-A586-699375F43798}" type="pres">
      <dgm:prSet presAssocID="{725C3957-2916-41CC-B9E7-18FA32F588ED}" presName="parentTextArrow" presStyleLbl="node1" presStyleIdx="0" presStyleCnt="0"/>
      <dgm:spPr/>
    </dgm:pt>
    <dgm:pt modelId="{354F1A9C-1703-4303-A819-7E8F36E89B7D}" type="pres">
      <dgm:prSet presAssocID="{725C3957-2916-41CC-B9E7-18FA32F588ED}" presName="arrow" presStyleLbl="alignNode1" presStyleIdx="1" presStyleCnt="6"/>
      <dgm:spPr/>
    </dgm:pt>
    <dgm:pt modelId="{403054FE-678A-4410-A660-C5E8E5B39A80}" type="pres">
      <dgm:prSet presAssocID="{725C3957-2916-41CC-B9E7-18FA32F588ED}" presName="descendantArrow" presStyleLbl="bgAccFollowNode1" presStyleIdx="1" presStyleCnt="6"/>
      <dgm:spPr/>
    </dgm:pt>
    <dgm:pt modelId="{6764D0E4-341D-4F57-B5D5-AA9168D3FA2F}" type="pres">
      <dgm:prSet presAssocID="{A151357A-62C9-41C6-B65A-882464958475}" presName="sp" presStyleCnt="0"/>
      <dgm:spPr/>
    </dgm:pt>
    <dgm:pt modelId="{D60A0AF3-812A-4201-847D-AE5FA141F791}" type="pres">
      <dgm:prSet presAssocID="{13F0B1BE-6200-4033-BA7E-420D4489091D}" presName="arrowAndChildren" presStyleCnt="0"/>
      <dgm:spPr/>
    </dgm:pt>
    <dgm:pt modelId="{2E4439B7-54ED-4BA2-86E4-6B61A54F0AEC}" type="pres">
      <dgm:prSet presAssocID="{13F0B1BE-6200-4033-BA7E-420D4489091D}" presName="parentTextArrow" presStyleLbl="node1" presStyleIdx="0" presStyleCnt="0"/>
      <dgm:spPr/>
    </dgm:pt>
    <dgm:pt modelId="{691EB204-A2D0-4F5D-975B-2FD64CDA6687}" type="pres">
      <dgm:prSet presAssocID="{13F0B1BE-6200-4033-BA7E-420D4489091D}" presName="arrow" presStyleLbl="alignNode1" presStyleIdx="2" presStyleCnt="6"/>
      <dgm:spPr/>
    </dgm:pt>
    <dgm:pt modelId="{BEAE8C3E-0303-4B11-9FC8-5CE3710A26EA}" type="pres">
      <dgm:prSet presAssocID="{13F0B1BE-6200-4033-BA7E-420D4489091D}" presName="descendantArrow" presStyleLbl="bgAccFollowNode1" presStyleIdx="2" presStyleCnt="6"/>
      <dgm:spPr/>
    </dgm:pt>
    <dgm:pt modelId="{DB7C74E0-8802-47BF-906D-1AD4184D977E}" type="pres">
      <dgm:prSet presAssocID="{AC5706D0-5F53-460C-A881-1AAA52C8FF03}" presName="sp" presStyleCnt="0"/>
      <dgm:spPr/>
    </dgm:pt>
    <dgm:pt modelId="{12917CA9-1F70-4E54-9620-FEFE82E29BCF}" type="pres">
      <dgm:prSet presAssocID="{00DC9E49-E19A-4DC3-B628-FB4625563E90}" presName="arrowAndChildren" presStyleCnt="0"/>
      <dgm:spPr/>
    </dgm:pt>
    <dgm:pt modelId="{86F9C4B8-1E3D-479F-95DD-AD1A39D45935}" type="pres">
      <dgm:prSet presAssocID="{00DC9E49-E19A-4DC3-B628-FB4625563E90}" presName="parentTextArrow" presStyleLbl="node1" presStyleIdx="0" presStyleCnt="0"/>
      <dgm:spPr/>
    </dgm:pt>
    <dgm:pt modelId="{A9D2F992-1F8E-4C02-8805-28C0CAD6C919}" type="pres">
      <dgm:prSet presAssocID="{00DC9E49-E19A-4DC3-B628-FB4625563E90}" presName="arrow" presStyleLbl="alignNode1" presStyleIdx="3" presStyleCnt="6"/>
      <dgm:spPr/>
    </dgm:pt>
    <dgm:pt modelId="{976DE33F-DC74-4A97-9FF9-F9640FA6BF0A}" type="pres">
      <dgm:prSet presAssocID="{00DC9E49-E19A-4DC3-B628-FB4625563E90}" presName="descendantArrow" presStyleLbl="bgAccFollowNode1" presStyleIdx="3" presStyleCnt="6"/>
      <dgm:spPr/>
    </dgm:pt>
    <dgm:pt modelId="{0529D67A-5694-4B4C-A5A0-368C470D863A}" type="pres">
      <dgm:prSet presAssocID="{22A04D20-58D6-4045-A0FB-DF33BC9DD2FD}" presName="sp" presStyleCnt="0"/>
      <dgm:spPr/>
    </dgm:pt>
    <dgm:pt modelId="{9F1A5E6E-CB32-4590-9158-4F350EACA8EF}" type="pres">
      <dgm:prSet presAssocID="{811F263F-6DA1-4857-924E-ECFEF3035CCD}" presName="arrowAndChildren" presStyleCnt="0"/>
      <dgm:spPr/>
    </dgm:pt>
    <dgm:pt modelId="{C97BCAD4-D3C6-47F6-B287-C02131E33B0A}" type="pres">
      <dgm:prSet presAssocID="{811F263F-6DA1-4857-924E-ECFEF3035CCD}" presName="parentTextArrow" presStyleLbl="node1" presStyleIdx="0" presStyleCnt="0"/>
      <dgm:spPr/>
    </dgm:pt>
    <dgm:pt modelId="{D9C1B76B-AA8B-42EE-89C3-937BE18E7F43}" type="pres">
      <dgm:prSet presAssocID="{811F263F-6DA1-4857-924E-ECFEF3035CCD}" presName="arrow" presStyleLbl="alignNode1" presStyleIdx="4" presStyleCnt="6"/>
      <dgm:spPr/>
    </dgm:pt>
    <dgm:pt modelId="{1E71D11E-9D1C-4C6A-922A-FE96100126A8}" type="pres">
      <dgm:prSet presAssocID="{811F263F-6DA1-4857-924E-ECFEF3035CCD}" presName="descendantArrow" presStyleLbl="bgAccFollowNode1" presStyleIdx="4" presStyleCnt="6"/>
      <dgm:spPr/>
    </dgm:pt>
    <dgm:pt modelId="{311D1944-8B38-4133-891F-8F0D708F90EE}" type="pres">
      <dgm:prSet presAssocID="{1C94652C-8DEC-4BA0-9A82-D13F3BBDBD1F}" presName="sp" presStyleCnt="0"/>
      <dgm:spPr/>
    </dgm:pt>
    <dgm:pt modelId="{1B3D6895-1E52-45BF-91D1-182B73F07CB5}" type="pres">
      <dgm:prSet presAssocID="{47326974-561F-4E8D-B0C9-4113991EFA97}" presName="arrowAndChildren" presStyleCnt="0"/>
      <dgm:spPr/>
    </dgm:pt>
    <dgm:pt modelId="{2EDABE3C-D876-47CE-9D00-C3F2B36B1296}" type="pres">
      <dgm:prSet presAssocID="{47326974-561F-4E8D-B0C9-4113991EFA97}" presName="parentTextArrow" presStyleLbl="node1" presStyleIdx="0" presStyleCnt="0"/>
      <dgm:spPr/>
    </dgm:pt>
    <dgm:pt modelId="{63F0EF12-6021-416C-9C80-E8CAA6042E2D}" type="pres">
      <dgm:prSet presAssocID="{47326974-561F-4E8D-B0C9-4113991EFA97}" presName="arrow" presStyleLbl="alignNode1" presStyleIdx="5" presStyleCnt="6"/>
      <dgm:spPr/>
    </dgm:pt>
    <dgm:pt modelId="{DD389ED1-CBD9-4D47-AEA5-AB18A9649467}" type="pres">
      <dgm:prSet presAssocID="{47326974-561F-4E8D-B0C9-4113991EFA97}" presName="descendantArrow" presStyleLbl="bgAccFollowNode1" presStyleIdx="5" presStyleCnt="6"/>
      <dgm:spPr/>
    </dgm:pt>
  </dgm:ptLst>
  <dgm:cxnLst>
    <dgm:cxn modelId="{A9201605-4D05-4ADD-AAF9-53F217F309BB}" type="presOf" srcId="{725C3957-2916-41CC-B9E7-18FA32F588ED}" destId="{7F2C741D-9E47-41B9-A586-699375F43798}" srcOrd="0" destOrd="0" presId="urn:microsoft.com/office/officeart/2016/7/layout/VerticalDownArrowProcess"/>
    <dgm:cxn modelId="{27809007-380F-4762-91F5-43C4CF1CEA9D}" type="presOf" srcId="{811F263F-6DA1-4857-924E-ECFEF3035CCD}" destId="{C97BCAD4-D3C6-47F6-B287-C02131E33B0A}" srcOrd="0" destOrd="0" presId="urn:microsoft.com/office/officeart/2016/7/layout/VerticalDownArrowProcess"/>
    <dgm:cxn modelId="{05D93009-0EC4-49C4-8935-7AE7EE653B66}" type="presOf" srcId="{811F263F-6DA1-4857-924E-ECFEF3035CCD}" destId="{D9C1B76B-AA8B-42EE-89C3-937BE18E7F43}" srcOrd="1" destOrd="0" presId="urn:microsoft.com/office/officeart/2016/7/layout/VerticalDownArrowProcess"/>
    <dgm:cxn modelId="{B909A715-4559-4CAF-BED1-FC7B9303591E}" type="presOf" srcId="{13F0B1BE-6200-4033-BA7E-420D4489091D}" destId="{691EB204-A2D0-4F5D-975B-2FD64CDA6687}" srcOrd="1" destOrd="0" presId="urn:microsoft.com/office/officeart/2016/7/layout/VerticalDownArrowProcess"/>
    <dgm:cxn modelId="{358EF423-9F67-4806-A908-307A7F9D5E5E}" srcId="{00DC9E49-E19A-4DC3-B628-FB4625563E90}" destId="{00A71C19-BBE3-4F22-A948-0FF745A428AE}" srcOrd="0" destOrd="0" parTransId="{D9330BDA-55D1-4183-9348-EB482836CF72}" sibTransId="{EE14B687-BB97-477F-AA9B-942E57983B9C}"/>
    <dgm:cxn modelId="{5A3F2127-0414-43CB-BC4C-9417F0A4A21F}" type="presOf" srcId="{725C3957-2916-41CC-B9E7-18FA32F588ED}" destId="{354F1A9C-1703-4303-A819-7E8F36E89B7D}" srcOrd="1" destOrd="0" presId="urn:microsoft.com/office/officeart/2016/7/layout/VerticalDownArrowProcess"/>
    <dgm:cxn modelId="{A6351530-8C64-47DC-961E-9C20CC3647C9}" type="presOf" srcId="{47326974-561F-4E8D-B0C9-4113991EFA97}" destId="{63F0EF12-6021-416C-9C80-E8CAA6042E2D}" srcOrd="1" destOrd="0" presId="urn:microsoft.com/office/officeart/2016/7/layout/VerticalDownArrowProcess"/>
    <dgm:cxn modelId="{9FC38239-EC44-4205-915A-28211E44CCAC}" type="presOf" srcId="{00DC9E49-E19A-4DC3-B628-FB4625563E90}" destId="{86F9C4B8-1E3D-479F-95DD-AD1A39D45935}" srcOrd="0" destOrd="0" presId="urn:microsoft.com/office/officeart/2016/7/layout/VerticalDownArrowProcess"/>
    <dgm:cxn modelId="{10EE3B3B-1340-4316-875A-705DB8EF0E5B}" type="presOf" srcId="{4D6194B6-7C19-48DC-A4DD-E919E90A0606}" destId="{403054FE-678A-4410-A660-C5E8E5B39A80}" srcOrd="0" destOrd="0" presId="urn:microsoft.com/office/officeart/2016/7/layout/VerticalDownArrowProcess"/>
    <dgm:cxn modelId="{22AC673D-D915-455C-A839-876865B7BFD5}" srcId="{811F263F-6DA1-4857-924E-ECFEF3035CCD}" destId="{02D4DBC5-B2FB-405B-BD55-5F4085308F67}" srcOrd="0" destOrd="0" parTransId="{16B68A10-A671-4302-9B7E-6154AA06DA11}" sibTransId="{C6FF152B-74D4-4163-B610-E39AB4CFB1A6}"/>
    <dgm:cxn modelId="{9D329A4C-2965-4175-AA32-C9841C6A6A34}" srcId="{7A11FD43-6EE2-4B0D-BA49-F7ACAFAE0F04}" destId="{00DC9E49-E19A-4DC3-B628-FB4625563E90}" srcOrd="2" destOrd="0" parTransId="{AD170549-0D70-4C9F-B0B8-303EACEB1730}" sibTransId="{AC5706D0-5F53-460C-A881-1AAA52C8FF03}"/>
    <dgm:cxn modelId="{DA008271-6112-4C09-884B-4FE7443C300D}" type="presOf" srcId="{47326974-561F-4E8D-B0C9-4113991EFA97}" destId="{2EDABE3C-D876-47CE-9D00-C3F2B36B1296}" srcOrd="0" destOrd="0" presId="urn:microsoft.com/office/officeart/2016/7/layout/VerticalDownArrowProcess"/>
    <dgm:cxn modelId="{B5C26873-E562-4626-B645-1BDEE382AD52}" type="presOf" srcId="{00DC9E49-E19A-4DC3-B628-FB4625563E90}" destId="{A9D2F992-1F8E-4C02-8805-28C0CAD6C919}" srcOrd="1" destOrd="0" presId="urn:microsoft.com/office/officeart/2016/7/layout/VerticalDownArrowProcess"/>
    <dgm:cxn modelId="{C8B93674-3393-476E-BF5A-A844C3A8C9C4}" type="presOf" srcId="{3D75224A-7D8C-4676-B325-AC210AFECBA3}" destId="{135D41DE-F582-4A62-B706-4A1E620D96A2}" srcOrd="0" destOrd="0" presId="urn:microsoft.com/office/officeart/2016/7/layout/VerticalDownArrowProcess"/>
    <dgm:cxn modelId="{F4691758-DDD0-4CEC-9490-90D5DC4E86F6}" srcId="{13F0B1BE-6200-4033-BA7E-420D4489091D}" destId="{A0760B9A-15A3-4108-BC40-F5F2023E3FF7}" srcOrd="0" destOrd="0" parTransId="{50727D4E-B157-4061-AAF6-1BEAE199CE87}" sibTransId="{ACD7E6A6-76DB-4100-81CB-7D4419A77ECB}"/>
    <dgm:cxn modelId="{21155F8A-199D-4C7E-953F-8654372F9414}" srcId="{7A11FD43-6EE2-4B0D-BA49-F7ACAFAE0F04}" destId="{13F0B1BE-6200-4033-BA7E-420D4489091D}" srcOrd="3" destOrd="0" parTransId="{59B6D364-7415-48FE-8C9C-D8B1ECDEEFCB}" sibTransId="{A151357A-62C9-41C6-B65A-882464958475}"/>
    <dgm:cxn modelId="{B762E893-AED1-42C3-A6C8-8049DE48F990}" srcId="{7A11FD43-6EE2-4B0D-BA49-F7ACAFAE0F04}" destId="{47326974-561F-4E8D-B0C9-4113991EFA97}" srcOrd="0" destOrd="0" parTransId="{77DF2C4D-BCBA-43A9-9FBB-2E226ADA5C69}" sibTransId="{1C94652C-8DEC-4BA0-9A82-D13F3BBDBD1F}"/>
    <dgm:cxn modelId="{AFF91C95-C9DC-46AF-855E-696B908E68D4}" type="presOf" srcId="{13F0B1BE-6200-4033-BA7E-420D4489091D}" destId="{2E4439B7-54ED-4BA2-86E4-6B61A54F0AEC}" srcOrd="0" destOrd="0" presId="urn:microsoft.com/office/officeart/2016/7/layout/VerticalDownArrowProcess"/>
    <dgm:cxn modelId="{9156AB9C-E2A3-4BE8-9E4E-14746DED6A8A}" srcId="{7A11FD43-6EE2-4B0D-BA49-F7ACAFAE0F04}" destId="{3D75224A-7D8C-4676-B325-AC210AFECBA3}" srcOrd="5" destOrd="0" parTransId="{FE62BABB-09A8-4CFE-9462-2F1488F742F9}" sibTransId="{8198E3A4-D90A-46D6-A7CB-6B13159B5CAD}"/>
    <dgm:cxn modelId="{403C3BA4-2764-4D1C-A920-117FC00B2F58}" type="presOf" srcId="{48ECEA40-C2CF-4FD1-9BDF-F74389417B88}" destId="{71386080-C9AE-482B-9ADF-4BB20B683964}" srcOrd="0" destOrd="0" presId="urn:microsoft.com/office/officeart/2016/7/layout/VerticalDownArrowProcess"/>
    <dgm:cxn modelId="{930C3EAB-B4CD-41BB-8975-9C1A7852775C}" type="presOf" srcId="{00A71C19-BBE3-4F22-A948-0FF745A428AE}" destId="{976DE33F-DC74-4A97-9FF9-F9640FA6BF0A}" srcOrd="0" destOrd="0" presId="urn:microsoft.com/office/officeart/2016/7/layout/VerticalDownArrowProcess"/>
    <dgm:cxn modelId="{50ACD1B6-B3D3-4765-A513-3E5EA8131B6E}" srcId="{7A11FD43-6EE2-4B0D-BA49-F7ACAFAE0F04}" destId="{811F263F-6DA1-4857-924E-ECFEF3035CCD}" srcOrd="1" destOrd="0" parTransId="{3D93E2ED-CA83-49BA-868E-C0F5AE34FD57}" sibTransId="{22A04D20-58D6-4045-A0FB-DF33BC9DD2FD}"/>
    <dgm:cxn modelId="{DA5DF3D6-8E20-408B-8072-3DE6E93E6B3C}" srcId="{7A11FD43-6EE2-4B0D-BA49-F7ACAFAE0F04}" destId="{725C3957-2916-41CC-B9E7-18FA32F588ED}" srcOrd="4" destOrd="0" parTransId="{19B2B8A8-0EEA-4775-B5AA-72F70338F619}" sibTransId="{D9425696-E89C-479E-8D86-A2DC75D97BA1}"/>
    <dgm:cxn modelId="{7651B9DA-D947-46C6-AA13-D41DA5A72E39}" type="presOf" srcId="{02D4DBC5-B2FB-405B-BD55-5F4085308F67}" destId="{1E71D11E-9D1C-4C6A-922A-FE96100126A8}" srcOrd="0" destOrd="0" presId="urn:microsoft.com/office/officeart/2016/7/layout/VerticalDownArrowProcess"/>
    <dgm:cxn modelId="{B257FCDD-C4A1-4179-BB1E-C900ECF61463}" type="presOf" srcId="{A0760B9A-15A3-4108-BC40-F5F2023E3FF7}" destId="{BEAE8C3E-0303-4B11-9FC8-5CE3710A26EA}" srcOrd="0" destOrd="0" presId="urn:microsoft.com/office/officeart/2016/7/layout/VerticalDownArrowProcess"/>
    <dgm:cxn modelId="{470C8AEC-4855-4069-AEA6-DF9CD99310F8}" srcId="{47326974-561F-4E8D-B0C9-4113991EFA97}" destId="{D3C83C1F-23C2-46C7-AD0F-5AF3A2A138AA}" srcOrd="0" destOrd="0" parTransId="{224041E0-16CA-4993-8CFA-025593FCBB17}" sibTransId="{A8BC31A2-937D-457F-8A71-978D1CC6B043}"/>
    <dgm:cxn modelId="{64DA6FEE-6A6F-4D32-995B-E903A6EBC379}" srcId="{3D75224A-7D8C-4676-B325-AC210AFECBA3}" destId="{48ECEA40-C2CF-4FD1-9BDF-F74389417B88}" srcOrd="0" destOrd="0" parTransId="{C547C8C8-7CBF-4115-BBAA-6F76B647E0D0}" sibTransId="{B33F043B-0FBD-49D8-8453-7A1752C9EA52}"/>
    <dgm:cxn modelId="{EE9CADEF-328C-42A7-806F-28D961956E7C}" type="presOf" srcId="{D3C83C1F-23C2-46C7-AD0F-5AF3A2A138AA}" destId="{DD389ED1-CBD9-4D47-AEA5-AB18A9649467}" srcOrd="0" destOrd="0" presId="urn:microsoft.com/office/officeart/2016/7/layout/VerticalDownArrowProcess"/>
    <dgm:cxn modelId="{61FA60F1-81E6-41A8-9938-857EB01290A2}" srcId="{725C3957-2916-41CC-B9E7-18FA32F588ED}" destId="{4D6194B6-7C19-48DC-A4DD-E919E90A0606}" srcOrd="0" destOrd="0" parTransId="{FDE85E07-B10C-457E-848B-E708E3D8D7D7}" sibTransId="{A273B450-664A-4B71-8216-98DAF14E6F1B}"/>
    <dgm:cxn modelId="{F13204FF-6C83-49EB-92B2-1EEF700E5AE0}" type="presOf" srcId="{7A11FD43-6EE2-4B0D-BA49-F7ACAFAE0F04}" destId="{F78171BE-A804-486B-A984-4C29E0AAA870}" srcOrd="0" destOrd="0" presId="urn:microsoft.com/office/officeart/2016/7/layout/VerticalDownArrowProcess"/>
    <dgm:cxn modelId="{4C25EAB9-05A3-4B8A-AFFD-238507EFCFD5}" type="presParOf" srcId="{F78171BE-A804-486B-A984-4C29E0AAA870}" destId="{A6FC4436-2D7B-4A25-BA34-56698E8E9A52}" srcOrd="0" destOrd="0" presId="urn:microsoft.com/office/officeart/2016/7/layout/VerticalDownArrowProcess"/>
    <dgm:cxn modelId="{AE4167F7-4E37-4068-9235-3E450EA6B393}" type="presParOf" srcId="{A6FC4436-2D7B-4A25-BA34-56698E8E9A52}" destId="{135D41DE-F582-4A62-B706-4A1E620D96A2}" srcOrd="0" destOrd="0" presId="urn:microsoft.com/office/officeart/2016/7/layout/VerticalDownArrowProcess"/>
    <dgm:cxn modelId="{C869AEDB-7A05-48B1-91AA-2958FAE50C96}" type="presParOf" srcId="{A6FC4436-2D7B-4A25-BA34-56698E8E9A52}" destId="{71386080-C9AE-482B-9ADF-4BB20B683964}" srcOrd="1" destOrd="0" presId="urn:microsoft.com/office/officeart/2016/7/layout/VerticalDownArrowProcess"/>
    <dgm:cxn modelId="{A485DE6C-8EED-4E0E-9AF1-57294AD88996}" type="presParOf" srcId="{F78171BE-A804-486B-A984-4C29E0AAA870}" destId="{0E0A8C69-DC0F-49D0-9F16-5F39837190A7}" srcOrd="1" destOrd="0" presId="urn:microsoft.com/office/officeart/2016/7/layout/VerticalDownArrowProcess"/>
    <dgm:cxn modelId="{FA7D46FF-9741-4306-B2F2-2B4138F14B92}" type="presParOf" srcId="{F78171BE-A804-486B-A984-4C29E0AAA870}" destId="{11C5F368-0E63-4296-B6C2-3EC6B46498C7}" srcOrd="2" destOrd="0" presId="urn:microsoft.com/office/officeart/2016/7/layout/VerticalDownArrowProcess"/>
    <dgm:cxn modelId="{26B728FF-BD09-4305-A1CD-5CBEB9E080A5}" type="presParOf" srcId="{11C5F368-0E63-4296-B6C2-3EC6B46498C7}" destId="{7F2C741D-9E47-41B9-A586-699375F43798}" srcOrd="0" destOrd="0" presId="urn:microsoft.com/office/officeart/2016/7/layout/VerticalDownArrowProcess"/>
    <dgm:cxn modelId="{3BA4E84B-4630-4B1C-B082-C00AFA576702}" type="presParOf" srcId="{11C5F368-0E63-4296-B6C2-3EC6B46498C7}" destId="{354F1A9C-1703-4303-A819-7E8F36E89B7D}" srcOrd="1" destOrd="0" presId="urn:microsoft.com/office/officeart/2016/7/layout/VerticalDownArrowProcess"/>
    <dgm:cxn modelId="{216FFC01-7C86-42C4-A983-D1B4ACF65F8E}" type="presParOf" srcId="{11C5F368-0E63-4296-B6C2-3EC6B46498C7}" destId="{403054FE-678A-4410-A660-C5E8E5B39A80}" srcOrd="2" destOrd="0" presId="urn:microsoft.com/office/officeart/2016/7/layout/VerticalDownArrowProcess"/>
    <dgm:cxn modelId="{51D24D2F-1201-4877-A0AB-9D1D6E71574A}" type="presParOf" srcId="{F78171BE-A804-486B-A984-4C29E0AAA870}" destId="{6764D0E4-341D-4F57-B5D5-AA9168D3FA2F}" srcOrd="3" destOrd="0" presId="urn:microsoft.com/office/officeart/2016/7/layout/VerticalDownArrowProcess"/>
    <dgm:cxn modelId="{63F3579B-1219-48CE-A137-F47752AB96A7}" type="presParOf" srcId="{F78171BE-A804-486B-A984-4C29E0AAA870}" destId="{D60A0AF3-812A-4201-847D-AE5FA141F791}" srcOrd="4" destOrd="0" presId="urn:microsoft.com/office/officeart/2016/7/layout/VerticalDownArrowProcess"/>
    <dgm:cxn modelId="{A4F01235-6584-48C8-AE69-55A364C70FA4}" type="presParOf" srcId="{D60A0AF3-812A-4201-847D-AE5FA141F791}" destId="{2E4439B7-54ED-4BA2-86E4-6B61A54F0AEC}" srcOrd="0" destOrd="0" presId="urn:microsoft.com/office/officeart/2016/7/layout/VerticalDownArrowProcess"/>
    <dgm:cxn modelId="{3302BD28-F1A2-4446-8AA5-61B933E7EDB6}" type="presParOf" srcId="{D60A0AF3-812A-4201-847D-AE5FA141F791}" destId="{691EB204-A2D0-4F5D-975B-2FD64CDA6687}" srcOrd="1" destOrd="0" presId="urn:microsoft.com/office/officeart/2016/7/layout/VerticalDownArrowProcess"/>
    <dgm:cxn modelId="{52781822-8765-4797-AC43-5A71596A917C}" type="presParOf" srcId="{D60A0AF3-812A-4201-847D-AE5FA141F791}" destId="{BEAE8C3E-0303-4B11-9FC8-5CE3710A26EA}" srcOrd="2" destOrd="0" presId="urn:microsoft.com/office/officeart/2016/7/layout/VerticalDownArrowProcess"/>
    <dgm:cxn modelId="{918980CB-2C2E-45FF-AF2D-8539CA29F660}" type="presParOf" srcId="{F78171BE-A804-486B-A984-4C29E0AAA870}" destId="{DB7C74E0-8802-47BF-906D-1AD4184D977E}" srcOrd="5" destOrd="0" presId="urn:microsoft.com/office/officeart/2016/7/layout/VerticalDownArrowProcess"/>
    <dgm:cxn modelId="{5F74D1D8-C2CE-48B2-853B-2B2E781AF4CD}" type="presParOf" srcId="{F78171BE-A804-486B-A984-4C29E0AAA870}" destId="{12917CA9-1F70-4E54-9620-FEFE82E29BCF}" srcOrd="6" destOrd="0" presId="urn:microsoft.com/office/officeart/2016/7/layout/VerticalDownArrowProcess"/>
    <dgm:cxn modelId="{B6F97660-C15E-42AB-A4F0-DD19A75982C3}" type="presParOf" srcId="{12917CA9-1F70-4E54-9620-FEFE82E29BCF}" destId="{86F9C4B8-1E3D-479F-95DD-AD1A39D45935}" srcOrd="0" destOrd="0" presId="urn:microsoft.com/office/officeart/2016/7/layout/VerticalDownArrowProcess"/>
    <dgm:cxn modelId="{7C1D1BF3-2AE7-4F23-993A-5095C5DD7923}" type="presParOf" srcId="{12917CA9-1F70-4E54-9620-FEFE82E29BCF}" destId="{A9D2F992-1F8E-4C02-8805-28C0CAD6C919}" srcOrd="1" destOrd="0" presId="urn:microsoft.com/office/officeart/2016/7/layout/VerticalDownArrowProcess"/>
    <dgm:cxn modelId="{FFEBFE21-01B4-4D3F-99DF-0E2F6C0BE230}" type="presParOf" srcId="{12917CA9-1F70-4E54-9620-FEFE82E29BCF}" destId="{976DE33F-DC74-4A97-9FF9-F9640FA6BF0A}" srcOrd="2" destOrd="0" presId="urn:microsoft.com/office/officeart/2016/7/layout/VerticalDownArrowProcess"/>
    <dgm:cxn modelId="{29C2EE52-4806-4CA4-91C6-0F721DBBCC3C}" type="presParOf" srcId="{F78171BE-A804-486B-A984-4C29E0AAA870}" destId="{0529D67A-5694-4B4C-A5A0-368C470D863A}" srcOrd="7" destOrd="0" presId="urn:microsoft.com/office/officeart/2016/7/layout/VerticalDownArrowProcess"/>
    <dgm:cxn modelId="{2F2E6ED1-3EF2-4486-B2EB-32EFA24DF0B7}" type="presParOf" srcId="{F78171BE-A804-486B-A984-4C29E0AAA870}" destId="{9F1A5E6E-CB32-4590-9158-4F350EACA8EF}" srcOrd="8" destOrd="0" presId="urn:microsoft.com/office/officeart/2016/7/layout/VerticalDownArrowProcess"/>
    <dgm:cxn modelId="{CA011692-E1AF-4CB6-8237-10773A406B19}" type="presParOf" srcId="{9F1A5E6E-CB32-4590-9158-4F350EACA8EF}" destId="{C97BCAD4-D3C6-47F6-B287-C02131E33B0A}" srcOrd="0" destOrd="0" presId="urn:microsoft.com/office/officeart/2016/7/layout/VerticalDownArrowProcess"/>
    <dgm:cxn modelId="{A419ED17-88FD-4337-BBD3-448B2683A023}" type="presParOf" srcId="{9F1A5E6E-CB32-4590-9158-4F350EACA8EF}" destId="{D9C1B76B-AA8B-42EE-89C3-937BE18E7F43}" srcOrd="1" destOrd="0" presId="urn:microsoft.com/office/officeart/2016/7/layout/VerticalDownArrowProcess"/>
    <dgm:cxn modelId="{7C8A4C90-95FB-4D00-B751-CD2506E1DB9B}" type="presParOf" srcId="{9F1A5E6E-CB32-4590-9158-4F350EACA8EF}" destId="{1E71D11E-9D1C-4C6A-922A-FE96100126A8}" srcOrd="2" destOrd="0" presId="urn:microsoft.com/office/officeart/2016/7/layout/VerticalDownArrowProcess"/>
    <dgm:cxn modelId="{38E58351-84DC-45D4-9C26-59FD6869D51F}" type="presParOf" srcId="{F78171BE-A804-486B-A984-4C29E0AAA870}" destId="{311D1944-8B38-4133-891F-8F0D708F90EE}" srcOrd="9" destOrd="0" presId="urn:microsoft.com/office/officeart/2016/7/layout/VerticalDownArrowProcess"/>
    <dgm:cxn modelId="{53D405A1-002D-4C48-B076-07A55C505E1C}" type="presParOf" srcId="{F78171BE-A804-486B-A984-4C29E0AAA870}" destId="{1B3D6895-1E52-45BF-91D1-182B73F07CB5}" srcOrd="10" destOrd="0" presId="urn:microsoft.com/office/officeart/2016/7/layout/VerticalDownArrowProcess"/>
    <dgm:cxn modelId="{76EEEE93-E4D8-4163-89CD-87C893C6D8D2}" type="presParOf" srcId="{1B3D6895-1E52-45BF-91D1-182B73F07CB5}" destId="{2EDABE3C-D876-47CE-9D00-C3F2B36B1296}" srcOrd="0" destOrd="0" presId="urn:microsoft.com/office/officeart/2016/7/layout/VerticalDownArrowProcess"/>
    <dgm:cxn modelId="{FB6E1684-350C-4414-BE9A-BE7A79565A82}" type="presParOf" srcId="{1B3D6895-1E52-45BF-91D1-182B73F07CB5}" destId="{63F0EF12-6021-416C-9C80-E8CAA6042E2D}" srcOrd="1" destOrd="0" presId="urn:microsoft.com/office/officeart/2016/7/layout/VerticalDownArrowProcess"/>
    <dgm:cxn modelId="{2C5B9159-52E8-4220-A022-51151B7C2D72}" type="presParOf" srcId="{1B3D6895-1E52-45BF-91D1-182B73F07CB5}" destId="{DD389ED1-CBD9-4D47-AEA5-AB18A9649467}" srcOrd="2" destOrd="0" presId="urn:microsoft.com/office/officeart/2016/7/layout/VerticalDownArrow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6EF891F-7AD2-4FE0-B1FF-4989F1885BA0}"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451B47F6-2A74-4F83-AA6D-F6BAA47FB074}">
      <dgm:prSet/>
      <dgm:spPr/>
      <dgm:t>
        <a:bodyPr/>
        <a:lstStyle/>
        <a:p>
          <a:r>
            <a:rPr lang="en-US"/>
            <a:t>Advertising and Promotion</a:t>
          </a:r>
        </a:p>
      </dgm:t>
    </dgm:pt>
    <dgm:pt modelId="{5388D811-766A-4EA6-AA50-86A39184B2D3}" type="parTrans" cxnId="{E71A49F3-C0CA-4EFB-81EC-FDCE2C4B7AEE}">
      <dgm:prSet/>
      <dgm:spPr/>
      <dgm:t>
        <a:bodyPr/>
        <a:lstStyle/>
        <a:p>
          <a:endParaRPr lang="en-US"/>
        </a:p>
      </dgm:t>
    </dgm:pt>
    <dgm:pt modelId="{F0646110-653A-401A-BA2A-3E676E02C369}" type="sibTrans" cxnId="{E71A49F3-C0CA-4EFB-81EC-FDCE2C4B7AEE}">
      <dgm:prSet/>
      <dgm:spPr/>
      <dgm:t>
        <a:bodyPr/>
        <a:lstStyle/>
        <a:p>
          <a:endParaRPr lang="en-US"/>
        </a:p>
      </dgm:t>
    </dgm:pt>
    <dgm:pt modelId="{212128D1-5C1F-4ADB-BA96-B05B3924F38F}">
      <dgm:prSet/>
      <dgm:spPr/>
      <dgm:t>
        <a:bodyPr/>
        <a:lstStyle/>
        <a:p>
          <a:r>
            <a:rPr lang="en-US"/>
            <a:t>Interactive Marketing</a:t>
          </a:r>
        </a:p>
      </dgm:t>
    </dgm:pt>
    <dgm:pt modelId="{C0026388-8A8E-4FBA-AA9C-917947FCBB03}" type="parTrans" cxnId="{EFB2D7E2-1520-4A7C-B29D-C3666BF74E9C}">
      <dgm:prSet/>
      <dgm:spPr/>
      <dgm:t>
        <a:bodyPr/>
        <a:lstStyle/>
        <a:p>
          <a:endParaRPr lang="en-US"/>
        </a:p>
      </dgm:t>
    </dgm:pt>
    <dgm:pt modelId="{F2D6E997-1187-4EAF-B7D9-799E524BB147}" type="sibTrans" cxnId="{EFB2D7E2-1520-4A7C-B29D-C3666BF74E9C}">
      <dgm:prSet/>
      <dgm:spPr/>
      <dgm:t>
        <a:bodyPr/>
        <a:lstStyle/>
        <a:p>
          <a:endParaRPr lang="en-US"/>
        </a:p>
      </dgm:t>
    </dgm:pt>
    <dgm:pt modelId="{36F80E84-7BC7-4D8F-A26F-D6EFCF980796}">
      <dgm:prSet/>
      <dgm:spPr/>
      <dgm:t>
        <a:bodyPr/>
        <a:lstStyle/>
        <a:p>
          <a:r>
            <a:rPr lang="en-US"/>
            <a:t>Events and Experiences</a:t>
          </a:r>
        </a:p>
      </dgm:t>
    </dgm:pt>
    <dgm:pt modelId="{E523A0DA-3EA4-4F47-AF0C-EA4192BC95D2}" type="parTrans" cxnId="{4067BAC7-8C9C-4AD6-A8C7-431EE723E5CD}">
      <dgm:prSet/>
      <dgm:spPr/>
      <dgm:t>
        <a:bodyPr/>
        <a:lstStyle/>
        <a:p>
          <a:endParaRPr lang="en-US"/>
        </a:p>
      </dgm:t>
    </dgm:pt>
    <dgm:pt modelId="{7CDD0461-D826-4D97-98C6-60F4AE097D41}" type="sibTrans" cxnId="{4067BAC7-8C9C-4AD6-A8C7-431EE723E5CD}">
      <dgm:prSet/>
      <dgm:spPr/>
      <dgm:t>
        <a:bodyPr/>
        <a:lstStyle/>
        <a:p>
          <a:endParaRPr lang="en-US"/>
        </a:p>
      </dgm:t>
    </dgm:pt>
    <dgm:pt modelId="{2BB1E1BB-FBF8-4877-BE2A-5879B2150CD8}">
      <dgm:prSet/>
      <dgm:spPr/>
      <dgm:t>
        <a:bodyPr/>
        <a:lstStyle/>
        <a:p>
          <a:r>
            <a:rPr lang="en-US"/>
            <a:t>Mobile Marketing</a:t>
          </a:r>
        </a:p>
      </dgm:t>
    </dgm:pt>
    <dgm:pt modelId="{B0DE9B98-E493-4D69-924C-0C527DF4882B}" type="parTrans" cxnId="{44387422-D605-487D-9CD1-9F52C3B25C58}">
      <dgm:prSet/>
      <dgm:spPr/>
      <dgm:t>
        <a:bodyPr/>
        <a:lstStyle/>
        <a:p>
          <a:endParaRPr lang="en-US"/>
        </a:p>
      </dgm:t>
    </dgm:pt>
    <dgm:pt modelId="{2C7EECA3-A147-43E9-9C7C-411AFD2E94E4}" type="sibTrans" cxnId="{44387422-D605-487D-9CD1-9F52C3B25C58}">
      <dgm:prSet/>
      <dgm:spPr/>
      <dgm:t>
        <a:bodyPr/>
        <a:lstStyle/>
        <a:p>
          <a:endParaRPr lang="en-US"/>
        </a:p>
      </dgm:t>
    </dgm:pt>
    <dgm:pt modelId="{A6C7A5E2-3A6C-4466-94C0-70A2463A72ED}" type="pres">
      <dgm:prSet presAssocID="{E6EF891F-7AD2-4FE0-B1FF-4989F1885BA0}" presName="diagram" presStyleCnt="0">
        <dgm:presLayoutVars>
          <dgm:dir/>
          <dgm:resizeHandles val="exact"/>
        </dgm:presLayoutVars>
      </dgm:prSet>
      <dgm:spPr/>
    </dgm:pt>
    <dgm:pt modelId="{497B741A-5460-4F73-B346-F81E5A89FCE4}" type="pres">
      <dgm:prSet presAssocID="{451B47F6-2A74-4F83-AA6D-F6BAA47FB074}" presName="node" presStyleLbl="node1" presStyleIdx="0" presStyleCnt="4">
        <dgm:presLayoutVars>
          <dgm:bulletEnabled val="1"/>
        </dgm:presLayoutVars>
      </dgm:prSet>
      <dgm:spPr/>
    </dgm:pt>
    <dgm:pt modelId="{E79C9984-BD47-40F5-A376-52E999B21A31}" type="pres">
      <dgm:prSet presAssocID="{F0646110-653A-401A-BA2A-3E676E02C369}" presName="sibTrans" presStyleCnt="0"/>
      <dgm:spPr/>
    </dgm:pt>
    <dgm:pt modelId="{7161B124-D12F-45F0-8B1E-DB6153D3C9FA}" type="pres">
      <dgm:prSet presAssocID="{212128D1-5C1F-4ADB-BA96-B05B3924F38F}" presName="node" presStyleLbl="node1" presStyleIdx="1" presStyleCnt="4">
        <dgm:presLayoutVars>
          <dgm:bulletEnabled val="1"/>
        </dgm:presLayoutVars>
      </dgm:prSet>
      <dgm:spPr/>
    </dgm:pt>
    <dgm:pt modelId="{30386B2F-B454-4485-8DC6-C6133BBE9EBA}" type="pres">
      <dgm:prSet presAssocID="{F2D6E997-1187-4EAF-B7D9-799E524BB147}" presName="sibTrans" presStyleCnt="0"/>
      <dgm:spPr/>
    </dgm:pt>
    <dgm:pt modelId="{5DC6A39D-1996-43EA-AB21-3FD5A60BF82A}" type="pres">
      <dgm:prSet presAssocID="{36F80E84-7BC7-4D8F-A26F-D6EFCF980796}" presName="node" presStyleLbl="node1" presStyleIdx="2" presStyleCnt="4">
        <dgm:presLayoutVars>
          <dgm:bulletEnabled val="1"/>
        </dgm:presLayoutVars>
      </dgm:prSet>
      <dgm:spPr/>
    </dgm:pt>
    <dgm:pt modelId="{666009DF-FE29-431B-AAA5-CF6493C8372E}" type="pres">
      <dgm:prSet presAssocID="{7CDD0461-D826-4D97-98C6-60F4AE097D41}" presName="sibTrans" presStyleCnt="0"/>
      <dgm:spPr/>
    </dgm:pt>
    <dgm:pt modelId="{736F7B97-A390-4208-A265-418899062465}" type="pres">
      <dgm:prSet presAssocID="{2BB1E1BB-FBF8-4877-BE2A-5879B2150CD8}" presName="node" presStyleLbl="node1" presStyleIdx="3" presStyleCnt="4">
        <dgm:presLayoutVars>
          <dgm:bulletEnabled val="1"/>
        </dgm:presLayoutVars>
      </dgm:prSet>
      <dgm:spPr/>
    </dgm:pt>
  </dgm:ptLst>
  <dgm:cxnLst>
    <dgm:cxn modelId="{44387422-D605-487D-9CD1-9F52C3B25C58}" srcId="{E6EF891F-7AD2-4FE0-B1FF-4989F1885BA0}" destId="{2BB1E1BB-FBF8-4877-BE2A-5879B2150CD8}" srcOrd="3" destOrd="0" parTransId="{B0DE9B98-E493-4D69-924C-0C527DF4882B}" sibTransId="{2C7EECA3-A147-43E9-9C7C-411AFD2E94E4}"/>
    <dgm:cxn modelId="{6A00BA5C-BE46-4D35-BEAE-B270E405084C}" type="presOf" srcId="{2BB1E1BB-FBF8-4877-BE2A-5879B2150CD8}" destId="{736F7B97-A390-4208-A265-418899062465}" srcOrd="0" destOrd="0" presId="urn:microsoft.com/office/officeart/2005/8/layout/default"/>
    <dgm:cxn modelId="{2CCA0145-7E89-4840-A9B3-1E6BA5BA5AA6}" type="presOf" srcId="{36F80E84-7BC7-4D8F-A26F-D6EFCF980796}" destId="{5DC6A39D-1996-43EA-AB21-3FD5A60BF82A}" srcOrd="0" destOrd="0" presId="urn:microsoft.com/office/officeart/2005/8/layout/default"/>
    <dgm:cxn modelId="{137BC145-76E9-4C5E-A79A-F33B159ADB39}" type="presOf" srcId="{212128D1-5C1F-4ADB-BA96-B05B3924F38F}" destId="{7161B124-D12F-45F0-8B1E-DB6153D3C9FA}" srcOrd="0" destOrd="0" presId="urn:microsoft.com/office/officeart/2005/8/layout/default"/>
    <dgm:cxn modelId="{B3483154-B15B-469F-B320-2994D8C1BE23}" type="presOf" srcId="{451B47F6-2A74-4F83-AA6D-F6BAA47FB074}" destId="{497B741A-5460-4F73-B346-F81E5A89FCE4}" srcOrd="0" destOrd="0" presId="urn:microsoft.com/office/officeart/2005/8/layout/default"/>
    <dgm:cxn modelId="{D4ECA57F-8487-4585-B9EA-EE233B863954}" type="presOf" srcId="{E6EF891F-7AD2-4FE0-B1FF-4989F1885BA0}" destId="{A6C7A5E2-3A6C-4466-94C0-70A2463A72ED}" srcOrd="0" destOrd="0" presId="urn:microsoft.com/office/officeart/2005/8/layout/default"/>
    <dgm:cxn modelId="{4067BAC7-8C9C-4AD6-A8C7-431EE723E5CD}" srcId="{E6EF891F-7AD2-4FE0-B1FF-4989F1885BA0}" destId="{36F80E84-7BC7-4D8F-A26F-D6EFCF980796}" srcOrd="2" destOrd="0" parTransId="{E523A0DA-3EA4-4F47-AF0C-EA4192BC95D2}" sibTransId="{7CDD0461-D826-4D97-98C6-60F4AE097D41}"/>
    <dgm:cxn modelId="{EFB2D7E2-1520-4A7C-B29D-C3666BF74E9C}" srcId="{E6EF891F-7AD2-4FE0-B1FF-4989F1885BA0}" destId="{212128D1-5C1F-4ADB-BA96-B05B3924F38F}" srcOrd="1" destOrd="0" parTransId="{C0026388-8A8E-4FBA-AA9C-917947FCBB03}" sibTransId="{F2D6E997-1187-4EAF-B7D9-799E524BB147}"/>
    <dgm:cxn modelId="{E71A49F3-C0CA-4EFB-81EC-FDCE2C4B7AEE}" srcId="{E6EF891F-7AD2-4FE0-B1FF-4989F1885BA0}" destId="{451B47F6-2A74-4F83-AA6D-F6BAA47FB074}" srcOrd="0" destOrd="0" parTransId="{5388D811-766A-4EA6-AA50-86A39184B2D3}" sibTransId="{F0646110-653A-401A-BA2A-3E676E02C369}"/>
    <dgm:cxn modelId="{62792C08-C432-4B7D-87FA-19A8D74C60AF}" type="presParOf" srcId="{A6C7A5E2-3A6C-4466-94C0-70A2463A72ED}" destId="{497B741A-5460-4F73-B346-F81E5A89FCE4}" srcOrd="0" destOrd="0" presId="urn:microsoft.com/office/officeart/2005/8/layout/default"/>
    <dgm:cxn modelId="{996B8572-1668-4F8D-810D-7EA67DE8826B}" type="presParOf" srcId="{A6C7A5E2-3A6C-4466-94C0-70A2463A72ED}" destId="{E79C9984-BD47-40F5-A376-52E999B21A31}" srcOrd="1" destOrd="0" presId="urn:microsoft.com/office/officeart/2005/8/layout/default"/>
    <dgm:cxn modelId="{3FF6152E-E68F-46E3-B02B-D7898D0F68BA}" type="presParOf" srcId="{A6C7A5E2-3A6C-4466-94C0-70A2463A72ED}" destId="{7161B124-D12F-45F0-8B1E-DB6153D3C9FA}" srcOrd="2" destOrd="0" presId="urn:microsoft.com/office/officeart/2005/8/layout/default"/>
    <dgm:cxn modelId="{EF79A234-BE5E-418E-8D77-1D92F82107FA}" type="presParOf" srcId="{A6C7A5E2-3A6C-4466-94C0-70A2463A72ED}" destId="{30386B2F-B454-4485-8DC6-C6133BBE9EBA}" srcOrd="3" destOrd="0" presId="urn:microsoft.com/office/officeart/2005/8/layout/default"/>
    <dgm:cxn modelId="{C7BE4DC0-5C67-440E-A712-05C6A4846E52}" type="presParOf" srcId="{A6C7A5E2-3A6C-4466-94C0-70A2463A72ED}" destId="{5DC6A39D-1996-43EA-AB21-3FD5A60BF82A}" srcOrd="4" destOrd="0" presId="urn:microsoft.com/office/officeart/2005/8/layout/default"/>
    <dgm:cxn modelId="{847EC22B-B97E-436E-9872-390BEC25F883}" type="presParOf" srcId="{A6C7A5E2-3A6C-4466-94C0-70A2463A72ED}" destId="{666009DF-FE29-431B-AAA5-CF6493C8372E}" srcOrd="5" destOrd="0" presId="urn:microsoft.com/office/officeart/2005/8/layout/default"/>
    <dgm:cxn modelId="{F913BDC2-D6D3-4E11-9DC2-52EBFCF2764C}" type="presParOf" srcId="{A6C7A5E2-3A6C-4466-94C0-70A2463A72ED}" destId="{736F7B97-A390-4208-A265-418899062465}"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5C1F931-CDCF-4A36-B54D-2156BA35A4E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CBAEF3F-D555-45A8-B5CB-F286EA101E33}">
      <dgm:prSet/>
      <dgm:spPr/>
      <dgm:t>
        <a:bodyPr/>
        <a:lstStyle/>
        <a:p>
          <a:r>
            <a:rPr lang="en-US"/>
            <a:t>Consumer Promotions</a:t>
          </a:r>
        </a:p>
      </dgm:t>
    </dgm:pt>
    <dgm:pt modelId="{6B5C8686-9AE3-492F-8C4E-5CB1DEBE29D4}" type="parTrans" cxnId="{89C56800-5769-42FA-AA7B-F3A4946E5563}">
      <dgm:prSet/>
      <dgm:spPr/>
      <dgm:t>
        <a:bodyPr/>
        <a:lstStyle/>
        <a:p>
          <a:endParaRPr lang="en-US"/>
        </a:p>
      </dgm:t>
    </dgm:pt>
    <dgm:pt modelId="{DFA5B8D6-8FF2-416D-BE36-5CADB22E43CC}" type="sibTrans" cxnId="{89C56800-5769-42FA-AA7B-F3A4946E5563}">
      <dgm:prSet/>
      <dgm:spPr/>
      <dgm:t>
        <a:bodyPr/>
        <a:lstStyle/>
        <a:p>
          <a:endParaRPr lang="en-US"/>
        </a:p>
      </dgm:t>
    </dgm:pt>
    <dgm:pt modelId="{FCCCBE13-0FC3-4D75-9F1A-868A6A9988D9}">
      <dgm:prSet/>
      <dgm:spPr/>
      <dgm:t>
        <a:bodyPr/>
        <a:lstStyle/>
        <a:p>
          <a:r>
            <a:rPr lang="en-US"/>
            <a:t>Trade Promotions</a:t>
          </a:r>
        </a:p>
      </dgm:t>
    </dgm:pt>
    <dgm:pt modelId="{B19C1630-B7F1-4C2E-AD54-C8318BCCF857}" type="parTrans" cxnId="{3221ADD5-3C26-45CC-B122-801004D601C5}">
      <dgm:prSet/>
      <dgm:spPr/>
      <dgm:t>
        <a:bodyPr/>
        <a:lstStyle/>
        <a:p>
          <a:endParaRPr lang="en-US"/>
        </a:p>
      </dgm:t>
    </dgm:pt>
    <dgm:pt modelId="{B5AEF058-BC50-4D5C-B1DA-EB06B0E65E70}" type="sibTrans" cxnId="{3221ADD5-3C26-45CC-B122-801004D601C5}">
      <dgm:prSet/>
      <dgm:spPr/>
      <dgm:t>
        <a:bodyPr/>
        <a:lstStyle/>
        <a:p>
          <a:endParaRPr lang="en-US"/>
        </a:p>
      </dgm:t>
    </dgm:pt>
    <dgm:pt modelId="{3599139E-0912-444F-81E8-C342E256C08A}" type="pres">
      <dgm:prSet presAssocID="{25C1F931-CDCF-4A36-B54D-2156BA35A4E3}" presName="root" presStyleCnt="0">
        <dgm:presLayoutVars>
          <dgm:dir/>
          <dgm:resizeHandles val="exact"/>
        </dgm:presLayoutVars>
      </dgm:prSet>
      <dgm:spPr/>
    </dgm:pt>
    <dgm:pt modelId="{735EC9F8-BC74-49F1-B735-498E927142E8}" type="pres">
      <dgm:prSet presAssocID="{ACBAEF3F-D555-45A8-B5CB-F286EA101E33}" presName="compNode" presStyleCnt="0"/>
      <dgm:spPr/>
    </dgm:pt>
    <dgm:pt modelId="{D64B329B-55F0-4647-B37F-6BFAA9ACFE25}" type="pres">
      <dgm:prSet presAssocID="{ACBAEF3F-D555-45A8-B5CB-F286EA101E33}" presName="bgRect" presStyleLbl="bgShp" presStyleIdx="0" presStyleCnt="2"/>
      <dgm:spPr/>
    </dgm:pt>
    <dgm:pt modelId="{09D103A8-46C4-44DC-954F-DF1E1BCC303C}" type="pres">
      <dgm:prSet presAssocID="{ACBAEF3F-D555-45A8-B5CB-F286EA101E3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hopping cart"/>
        </a:ext>
      </dgm:extLst>
    </dgm:pt>
    <dgm:pt modelId="{25D94D73-6926-459C-A6DC-439F95A6326B}" type="pres">
      <dgm:prSet presAssocID="{ACBAEF3F-D555-45A8-B5CB-F286EA101E33}" presName="spaceRect" presStyleCnt="0"/>
      <dgm:spPr/>
    </dgm:pt>
    <dgm:pt modelId="{CE6E977E-2E47-4A07-847E-2402BA24D989}" type="pres">
      <dgm:prSet presAssocID="{ACBAEF3F-D555-45A8-B5CB-F286EA101E33}" presName="parTx" presStyleLbl="revTx" presStyleIdx="0" presStyleCnt="2">
        <dgm:presLayoutVars>
          <dgm:chMax val="0"/>
          <dgm:chPref val="0"/>
        </dgm:presLayoutVars>
      </dgm:prSet>
      <dgm:spPr/>
    </dgm:pt>
    <dgm:pt modelId="{CE7B71CF-C21B-4C87-A5F1-358492F62746}" type="pres">
      <dgm:prSet presAssocID="{DFA5B8D6-8FF2-416D-BE36-5CADB22E43CC}" presName="sibTrans" presStyleCnt="0"/>
      <dgm:spPr/>
    </dgm:pt>
    <dgm:pt modelId="{4B8070A4-BEFE-4492-A352-41A201836A00}" type="pres">
      <dgm:prSet presAssocID="{FCCCBE13-0FC3-4D75-9F1A-868A6A9988D9}" presName="compNode" presStyleCnt="0"/>
      <dgm:spPr/>
    </dgm:pt>
    <dgm:pt modelId="{60E25762-FA9E-4CCB-9979-776806D8A304}" type="pres">
      <dgm:prSet presAssocID="{FCCCBE13-0FC3-4D75-9F1A-868A6A9988D9}" presName="bgRect" presStyleLbl="bgShp" presStyleIdx="1" presStyleCnt="2"/>
      <dgm:spPr/>
    </dgm:pt>
    <dgm:pt modelId="{A08EAA84-1C9F-4873-970E-260523BC3D25}" type="pres">
      <dgm:prSet presAssocID="{FCCCBE13-0FC3-4D75-9F1A-868A6A9988D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ndshake"/>
        </a:ext>
      </dgm:extLst>
    </dgm:pt>
    <dgm:pt modelId="{125078B1-455C-4ACA-8A61-2BC8AC391898}" type="pres">
      <dgm:prSet presAssocID="{FCCCBE13-0FC3-4D75-9F1A-868A6A9988D9}" presName="spaceRect" presStyleCnt="0"/>
      <dgm:spPr/>
    </dgm:pt>
    <dgm:pt modelId="{76180C3D-EAC7-42DE-97F5-C6734D26AFD0}" type="pres">
      <dgm:prSet presAssocID="{FCCCBE13-0FC3-4D75-9F1A-868A6A9988D9}" presName="parTx" presStyleLbl="revTx" presStyleIdx="1" presStyleCnt="2">
        <dgm:presLayoutVars>
          <dgm:chMax val="0"/>
          <dgm:chPref val="0"/>
        </dgm:presLayoutVars>
      </dgm:prSet>
      <dgm:spPr/>
    </dgm:pt>
  </dgm:ptLst>
  <dgm:cxnLst>
    <dgm:cxn modelId="{89C56800-5769-42FA-AA7B-F3A4946E5563}" srcId="{25C1F931-CDCF-4A36-B54D-2156BA35A4E3}" destId="{ACBAEF3F-D555-45A8-B5CB-F286EA101E33}" srcOrd="0" destOrd="0" parTransId="{6B5C8686-9AE3-492F-8C4E-5CB1DEBE29D4}" sibTransId="{DFA5B8D6-8FF2-416D-BE36-5CADB22E43CC}"/>
    <dgm:cxn modelId="{E7FB9DA0-F843-41E0-8247-64BF1993F550}" type="presOf" srcId="{ACBAEF3F-D555-45A8-B5CB-F286EA101E33}" destId="{CE6E977E-2E47-4A07-847E-2402BA24D989}" srcOrd="0" destOrd="0" presId="urn:microsoft.com/office/officeart/2018/2/layout/IconVerticalSolidList"/>
    <dgm:cxn modelId="{5CABEFA6-4EFD-4EA4-8A80-77A06660A574}" type="presOf" srcId="{25C1F931-CDCF-4A36-B54D-2156BA35A4E3}" destId="{3599139E-0912-444F-81E8-C342E256C08A}" srcOrd="0" destOrd="0" presId="urn:microsoft.com/office/officeart/2018/2/layout/IconVerticalSolidList"/>
    <dgm:cxn modelId="{479FADB1-22BF-4BC5-B60F-81FCE9FB46EF}" type="presOf" srcId="{FCCCBE13-0FC3-4D75-9F1A-868A6A9988D9}" destId="{76180C3D-EAC7-42DE-97F5-C6734D26AFD0}" srcOrd="0" destOrd="0" presId="urn:microsoft.com/office/officeart/2018/2/layout/IconVerticalSolidList"/>
    <dgm:cxn modelId="{3221ADD5-3C26-45CC-B122-801004D601C5}" srcId="{25C1F931-CDCF-4A36-B54D-2156BA35A4E3}" destId="{FCCCBE13-0FC3-4D75-9F1A-868A6A9988D9}" srcOrd="1" destOrd="0" parTransId="{B19C1630-B7F1-4C2E-AD54-C8318BCCF857}" sibTransId="{B5AEF058-BC50-4D5C-B1DA-EB06B0E65E70}"/>
    <dgm:cxn modelId="{18DFCBAA-03DD-44D8-8A94-3BD93652E545}" type="presParOf" srcId="{3599139E-0912-444F-81E8-C342E256C08A}" destId="{735EC9F8-BC74-49F1-B735-498E927142E8}" srcOrd="0" destOrd="0" presId="urn:microsoft.com/office/officeart/2018/2/layout/IconVerticalSolidList"/>
    <dgm:cxn modelId="{36FCE161-7432-4115-AFE3-C7DF5FE11332}" type="presParOf" srcId="{735EC9F8-BC74-49F1-B735-498E927142E8}" destId="{D64B329B-55F0-4647-B37F-6BFAA9ACFE25}" srcOrd="0" destOrd="0" presId="urn:microsoft.com/office/officeart/2018/2/layout/IconVerticalSolidList"/>
    <dgm:cxn modelId="{EBE09BC9-FD83-4BC7-9B51-0D66625D7BCB}" type="presParOf" srcId="{735EC9F8-BC74-49F1-B735-498E927142E8}" destId="{09D103A8-46C4-44DC-954F-DF1E1BCC303C}" srcOrd="1" destOrd="0" presId="urn:microsoft.com/office/officeart/2018/2/layout/IconVerticalSolidList"/>
    <dgm:cxn modelId="{CA43E0B2-D3E0-439C-902A-0EC042B41840}" type="presParOf" srcId="{735EC9F8-BC74-49F1-B735-498E927142E8}" destId="{25D94D73-6926-459C-A6DC-439F95A6326B}" srcOrd="2" destOrd="0" presId="urn:microsoft.com/office/officeart/2018/2/layout/IconVerticalSolidList"/>
    <dgm:cxn modelId="{6CA7E8DF-E497-4E19-A355-09DC474D3A8A}" type="presParOf" srcId="{735EC9F8-BC74-49F1-B735-498E927142E8}" destId="{CE6E977E-2E47-4A07-847E-2402BA24D989}" srcOrd="3" destOrd="0" presId="urn:microsoft.com/office/officeart/2018/2/layout/IconVerticalSolidList"/>
    <dgm:cxn modelId="{1E30A4E6-E096-45FE-A14B-475A1127EAA8}" type="presParOf" srcId="{3599139E-0912-444F-81E8-C342E256C08A}" destId="{CE7B71CF-C21B-4C87-A5F1-358492F62746}" srcOrd="1" destOrd="0" presId="urn:microsoft.com/office/officeart/2018/2/layout/IconVerticalSolidList"/>
    <dgm:cxn modelId="{CFCA454E-D686-4683-B0FD-741114512C96}" type="presParOf" srcId="{3599139E-0912-444F-81E8-C342E256C08A}" destId="{4B8070A4-BEFE-4492-A352-41A201836A00}" srcOrd="2" destOrd="0" presId="urn:microsoft.com/office/officeart/2018/2/layout/IconVerticalSolidList"/>
    <dgm:cxn modelId="{9C8CD5A1-C228-484D-A5C6-B99ED7820B3D}" type="presParOf" srcId="{4B8070A4-BEFE-4492-A352-41A201836A00}" destId="{60E25762-FA9E-4CCB-9979-776806D8A304}" srcOrd="0" destOrd="0" presId="urn:microsoft.com/office/officeart/2018/2/layout/IconVerticalSolidList"/>
    <dgm:cxn modelId="{3849F4E7-2B87-44B1-9065-CEBF10F43581}" type="presParOf" srcId="{4B8070A4-BEFE-4492-A352-41A201836A00}" destId="{A08EAA84-1C9F-4873-970E-260523BC3D25}" srcOrd="1" destOrd="0" presId="urn:microsoft.com/office/officeart/2018/2/layout/IconVerticalSolidList"/>
    <dgm:cxn modelId="{51DEC101-3494-4F65-B511-025507A99029}" type="presParOf" srcId="{4B8070A4-BEFE-4492-A352-41A201836A00}" destId="{125078B1-455C-4ACA-8A61-2BC8AC391898}" srcOrd="2" destOrd="0" presId="urn:microsoft.com/office/officeart/2018/2/layout/IconVerticalSolidList"/>
    <dgm:cxn modelId="{8121063E-0596-48F9-A0FB-454802BE371C}" type="presParOf" srcId="{4B8070A4-BEFE-4492-A352-41A201836A00}" destId="{76180C3D-EAC7-42DE-97F5-C6734D26AFD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0199540-FAE8-43A8-AAD2-EBFC78E4166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829DA35-F6C9-4A33-9D68-BFFC365ABD09}">
      <dgm:prSet/>
      <dgm:spPr/>
      <dgm:t>
        <a:bodyPr/>
        <a:lstStyle/>
        <a:p>
          <a:r>
            <a:rPr lang="en-US" b="1"/>
            <a:t>Be analytical:</a:t>
          </a:r>
          <a:r>
            <a:rPr lang="en-US" i="1"/>
            <a:t> </a:t>
          </a:r>
          <a:r>
            <a:rPr lang="en-US"/>
            <a:t>Use frameworks of consumer behavior and managerial decision making to develop well-reasoned communication programs.</a:t>
          </a:r>
        </a:p>
      </dgm:t>
    </dgm:pt>
    <dgm:pt modelId="{207714E2-5271-4CB8-8C80-BD63D466C1F3}" type="parTrans" cxnId="{4D7C68EA-4E25-4A02-B1B4-9EC876EFF0CB}">
      <dgm:prSet/>
      <dgm:spPr/>
      <dgm:t>
        <a:bodyPr/>
        <a:lstStyle/>
        <a:p>
          <a:endParaRPr lang="en-US"/>
        </a:p>
      </dgm:t>
    </dgm:pt>
    <dgm:pt modelId="{694190D0-0F41-45FC-A97E-4C616624E515}" type="sibTrans" cxnId="{4D7C68EA-4E25-4A02-B1B4-9EC876EFF0CB}">
      <dgm:prSet/>
      <dgm:spPr/>
      <dgm:t>
        <a:bodyPr/>
        <a:lstStyle/>
        <a:p>
          <a:endParaRPr lang="en-US"/>
        </a:p>
      </dgm:t>
    </dgm:pt>
    <dgm:pt modelId="{F0A93177-F714-4A8B-A35D-55BA8DB6CB96}">
      <dgm:prSet/>
      <dgm:spPr/>
      <dgm:t>
        <a:bodyPr/>
        <a:lstStyle/>
        <a:p>
          <a:r>
            <a:rPr lang="en-US" b="1"/>
            <a:t>Be curious:</a:t>
          </a:r>
          <a:r>
            <a:rPr lang="en-US" i="1"/>
            <a:t> </a:t>
          </a:r>
          <a:r>
            <a:rPr lang="en-US"/>
            <a:t>Better understand customers by using all forms of research, and always be thinking of how you can create added value for consumers.</a:t>
          </a:r>
        </a:p>
      </dgm:t>
    </dgm:pt>
    <dgm:pt modelId="{D141081F-7805-4440-B9C4-2D80FB246157}" type="parTrans" cxnId="{52B6A51E-9829-4FB6-84C3-58F3D7CE9737}">
      <dgm:prSet/>
      <dgm:spPr/>
      <dgm:t>
        <a:bodyPr/>
        <a:lstStyle/>
        <a:p>
          <a:endParaRPr lang="en-US"/>
        </a:p>
      </dgm:t>
    </dgm:pt>
    <dgm:pt modelId="{568ABD3C-F533-42B8-90A8-B3A613B824A7}" type="sibTrans" cxnId="{52B6A51E-9829-4FB6-84C3-58F3D7CE9737}">
      <dgm:prSet/>
      <dgm:spPr/>
      <dgm:t>
        <a:bodyPr/>
        <a:lstStyle/>
        <a:p>
          <a:endParaRPr lang="en-US"/>
        </a:p>
      </dgm:t>
    </dgm:pt>
    <dgm:pt modelId="{BDAB30EF-F7C7-49B5-877B-5FF6847B7ED7}">
      <dgm:prSet/>
      <dgm:spPr/>
      <dgm:t>
        <a:bodyPr/>
        <a:lstStyle/>
        <a:p>
          <a:r>
            <a:rPr lang="en-US" b="1"/>
            <a:t>Be single-minded:</a:t>
          </a:r>
          <a:r>
            <a:rPr lang="en-US" i="1"/>
            <a:t> </a:t>
          </a:r>
          <a:r>
            <a:rPr lang="en-US"/>
            <a:t>Focus your message on well-defined target markets </a:t>
          </a:r>
          <a:r>
            <a:rPr lang="en-IN"/>
            <a:t>(less can be more).</a:t>
          </a:r>
          <a:endParaRPr lang="en-US"/>
        </a:p>
      </dgm:t>
    </dgm:pt>
    <dgm:pt modelId="{B267A999-8131-465F-91C9-A09F7627CB8D}" type="parTrans" cxnId="{D4E6ADBF-BCE4-40D5-A8AC-F61F73F293D6}">
      <dgm:prSet/>
      <dgm:spPr/>
      <dgm:t>
        <a:bodyPr/>
        <a:lstStyle/>
        <a:p>
          <a:endParaRPr lang="en-US"/>
        </a:p>
      </dgm:t>
    </dgm:pt>
    <dgm:pt modelId="{64BE2343-5EE8-4D2B-9F23-103AB4AE5A15}" type="sibTrans" cxnId="{D4E6ADBF-BCE4-40D5-A8AC-F61F73F293D6}">
      <dgm:prSet/>
      <dgm:spPr/>
      <dgm:t>
        <a:bodyPr/>
        <a:lstStyle/>
        <a:p>
          <a:endParaRPr lang="en-US"/>
        </a:p>
      </dgm:t>
    </dgm:pt>
    <dgm:pt modelId="{220C350B-896C-45EF-91F9-35E308CBEBDF}">
      <dgm:prSet/>
      <dgm:spPr/>
      <dgm:t>
        <a:bodyPr/>
        <a:lstStyle/>
        <a:p>
          <a:r>
            <a:rPr lang="en-US" b="1"/>
            <a:t>Be integrative:</a:t>
          </a:r>
          <a:r>
            <a:rPr lang="en-US" i="1"/>
            <a:t> </a:t>
          </a:r>
          <a:r>
            <a:rPr lang="en-US"/>
            <a:t>Reinforce your message through consistency and cuing across all communication options and media.</a:t>
          </a:r>
        </a:p>
      </dgm:t>
    </dgm:pt>
    <dgm:pt modelId="{F111BFA4-CD63-4ECE-8530-DA5834D37702}" type="parTrans" cxnId="{E77A0575-E437-4099-91AE-370DF80B08AC}">
      <dgm:prSet/>
      <dgm:spPr/>
      <dgm:t>
        <a:bodyPr/>
        <a:lstStyle/>
        <a:p>
          <a:endParaRPr lang="en-US"/>
        </a:p>
      </dgm:t>
    </dgm:pt>
    <dgm:pt modelId="{84FFE6D2-6E22-4C0B-800E-73FA9AB9BD16}" type="sibTrans" cxnId="{E77A0575-E437-4099-91AE-370DF80B08AC}">
      <dgm:prSet/>
      <dgm:spPr/>
      <dgm:t>
        <a:bodyPr/>
        <a:lstStyle/>
        <a:p>
          <a:endParaRPr lang="en-US"/>
        </a:p>
      </dgm:t>
    </dgm:pt>
    <dgm:pt modelId="{2A4DA735-FE4D-4EBB-B36F-14E0FB8C4392}" type="pres">
      <dgm:prSet presAssocID="{A0199540-FAE8-43A8-AAD2-EBFC78E4166A}" presName="root" presStyleCnt="0">
        <dgm:presLayoutVars>
          <dgm:dir/>
          <dgm:resizeHandles val="exact"/>
        </dgm:presLayoutVars>
      </dgm:prSet>
      <dgm:spPr/>
    </dgm:pt>
    <dgm:pt modelId="{2E4AAD9D-CF91-4D98-8C16-FBAF22F42657}" type="pres">
      <dgm:prSet presAssocID="{F829DA35-F6C9-4A33-9D68-BFFC365ABD09}" presName="compNode" presStyleCnt="0"/>
      <dgm:spPr/>
    </dgm:pt>
    <dgm:pt modelId="{C0BCCA5B-4929-4FDA-AAF0-86BF82050B18}" type="pres">
      <dgm:prSet presAssocID="{F829DA35-F6C9-4A33-9D68-BFFC365ABD09}" presName="bgRect" presStyleLbl="bgShp" presStyleIdx="0" presStyleCnt="4"/>
      <dgm:spPr/>
    </dgm:pt>
    <dgm:pt modelId="{86ACD933-CA08-4D27-9039-EE8A306415A5}" type="pres">
      <dgm:prSet presAssocID="{F829DA35-F6C9-4A33-9D68-BFFC365ABD0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rson with Idea"/>
        </a:ext>
      </dgm:extLst>
    </dgm:pt>
    <dgm:pt modelId="{C64136E3-924F-40C8-8248-D930EED135BD}" type="pres">
      <dgm:prSet presAssocID="{F829DA35-F6C9-4A33-9D68-BFFC365ABD09}" presName="spaceRect" presStyleCnt="0"/>
      <dgm:spPr/>
    </dgm:pt>
    <dgm:pt modelId="{207D062D-0D2F-4311-AF18-3E8CDC10B2B3}" type="pres">
      <dgm:prSet presAssocID="{F829DA35-F6C9-4A33-9D68-BFFC365ABD09}" presName="parTx" presStyleLbl="revTx" presStyleIdx="0" presStyleCnt="4">
        <dgm:presLayoutVars>
          <dgm:chMax val="0"/>
          <dgm:chPref val="0"/>
        </dgm:presLayoutVars>
      </dgm:prSet>
      <dgm:spPr/>
    </dgm:pt>
    <dgm:pt modelId="{4EE00DC4-816A-4758-A48C-A071800D2922}" type="pres">
      <dgm:prSet presAssocID="{694190D0-0F41-45FC-A97E-4C616624E515}" presName="sibTrans" presStyleCnt="0"/>
      <dgm:spPr/>
    </dgm:pt>
    <dgm:pt modelId="{941F35E3-A80B-4044-A64E-E72D64B56871}" type="pres">
      <dgm:prSet presAssocID="{F0A93177-F714-4A8B-A35D-55BA8DB6CB96}" presName="compNode" presStyleCnt="0"/>
      <dgm:spPr/>
    </dgm:pt>
    <dgm:pt modelId="{0E6EAFF5-ABB8-449E-89E9-2C3CA3909451}" type="pres">
      <dgm:prSet presAssocID="{F0A93177-F714-4A8B-A35D-55BA8DB6CB96}" presName="bgRect" presStyleLbl="bgShp" presStyleIdx="1" presStyleCnt="4"/>
      <dgm:spPr/>
    </dgm:pt>
    <dgm:pt modelId="{D56A3D1E-F1DD-4311-B4DB-FD6DE5724C22}" type="pres">
      <dgm:prSet presAssocID="{F0A93177-F714-4A8B-A35D-55BA8DB6CB9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s"/>
        </a:ext>
      </dgm:extLst>
    </dgm:pt>
    <dgm:pt modelId="{9FBC8642-ED4A-4408-8FA9-54A2B0EA1D46}" type="pres">
      <dgm:prSet presAssocID="{F0A93177-F714-4A8B-A35D-55BA8DB6CB96}" presName="spaceRect" presStyleCnt="0"/>
      <dgm:spPr/>
    </dgm:pt>
    <dgm:pt modelId="{5180379E-DC5F-4031-9255-27F864DDA284}" type="pres">
      <dgm:prSet presAssocID="{F0A93177-F714-4A8B-A35D-55BA8DB6CB96}" presName="parTx" presStyleLbl="revTx" presStyleIdx="1" presStyleCnt="4">
        <dgm:presLayoutVars>
          <dgm:chMax val="0"/>
          <dgm:chPref val="0"/>
        </dgm:presLayoutVars>
      </dgm:prSet>
      <dgm:spPr/>
    </dgm:pt>
    <dgm:pt modelId="{E3B84819-2B80-483A-89D2-2D770836262C}" type="pres">
      <dgm:prSet presAssocID="{568ABD3C-F533-42B8-90A8-B3A613B824A7}" presName="sibTrans" presStyleCnt="0"/>
      <dgm:spPr/>
    </dgm:pt>
    <dgm:pt modelId="{D63D4519-BCB8-4B25-A1B5-A2799DA3C7F8}" type="pres">
      <dgm:prSet presAssocID="{BDAB30EF-F7C7-49B5-877B-5FF6847B7ED7}" presName="compNode" presStyleCnt="0"/>
      <dgm:spPr/>
    </dgm:pt>
    <dgm:pt modelId="{5C267E86-12D5-4FA3-A606-E3F660C721E6}" type="pres">
      <dgm:prSet presAssocID="{BDAB30EF-F7C7-49B5-877B-5FF6847B7ED7}" presName="bgRect" presStyleLbl="bgShp" presStyleIdx="2" presStyleCnt="4"/>
      <dgm:spPr/>
    </dgm:pt>
    <dgm:pt modelId="{7ABC4BBE-6446-480E-B3F2-E4E1171F3897}" type="pres">
      <dgm:prSet presAssocID="{BDAB30EF-F7C7-49B5-877B-5FF6847B7ED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tical disc"/>
        </a:ext>
      </dgm:extLst>
    </dgm:pt>
    <dgm:pt modelId="{7426CC45-BC1E-40DE-AD9A-42044BE3FD4E}" type="pres">
      <dgm:prSet presAssocID="{BDAB30EF-F7C7-49B5-877B-5FF6847B7ED7}" presName="spaceRect" presStyleCnt="0"/>
      <dgm:spPr/>
    </dgm:pt>
    <dgm:pt modelId="{5AAE54BD-D940-48E9-BA9A-B7B6E6D6BA95}" type="pres">
      <dgm:prSet presAssocID="{BDAB30EF-F7C7-49B5-877B-5FF6847B7ED7}" presName="parTx" presStyleLbl="revTx" presStyleIdx="2" presStyleCnt="4">
        <dgm:presLayoutVars>
          <dgm:chMax val="0"/>
          <dgm:chPref val="0"/>
        </dgm:presLayoutVars>
      </dgm:prSet>
      <dgm:spPr/>
    </dgm:pt>
    <dgm:pt modelId="{657CD0FC-D93A-4580-B5E5-998F02F114D4}" type="pres">
      <dgm:prSet presAssocID="{64BE2343-5EE8-4D2B-9F23-103AB4AE5A15}" presName="sibTrans" presStyleCnt="0"/>
      <dgm:spPr/>
    </dgm:pt>
    <dgm:pt modelId="{6C5405B7-2836-492C-8814-E3FC9E2D2B97}" type="pres">
      <dgm:prSet presAssocID="{220C350B-896C-45EF-91F9-35E308CBEBDF}" presName="compNode" presStyleCnt="0"/>
      <dgm:spPr/>
    </dgm:pt>
    <dgm:pt modelId="{C1CF08B0-6956-40D1-8606-6A43D998EAB9}" type="pres">
      <dgm:prSet presAssocID="{220C350B-896C-45EF-91F9-35E308CBEBDF}" presName="bgRect" presStyleLbl="bgShp" presStyleIdx="3" presStyleCnt="4"/>
      <dgm:spPr/>
    </dgm:pt>
    <dgm:pt modelId="{E918AD10-CD7D-4FAA-8424-695587F0EEC8}" type="pres">
      <dgm:prSet presAssocID="{220C350B-896C-45EF-91F9-35E308CBEBD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ubtitles"/>
        </a:ext>
      </dgm:extLst>
    </dgm:pt>
    <dgm:pt modelId="{071E90F9-949A-4F33-9A5B-114AA4CD9ECB}" type="pres">
      <dgm:prSet presAssocID="{220C350B-896C-45EF-91F9-35E308CBEBDF}" presName="spaceRect" presStyleCnt="0"/>
      <dgm:spPr/>
    </dgm:pt>
    <dgm:pt modelId="{7970CDA4-1ADB-4E52-9BB5-4B8C8E20ED5A}" type="pres">
      <dgm:prSet presAssocID="{220C350B-896C-45EF-91F9-35E308CBEBDF}" presName="parTx" presStyleLbl="revTx" presStyleIdx="3" presStyleCnt="4">
        <dgm:presLayoutVars>
          <dgm:chMax val="0"/>
          <dgm:chPref val="0"/>
        </dgm:presLayoutVars>
      </dgm:prSet>
      <dgm:spPr/>
    </dgm:pt>
  </dgm:ptLst>
  <dgm:cxnLst>
    <dgm:cxn modelId="{52B6A51E-9829-4FB6-84C3-58F3D7CE9737}" srcId="{A0199540-FAE8-43A8-AAD2-EBFC78E4166A}" destId="{F0A93177-F714-4A8B-A35D-55BA8DB6CB96}" srcOrd="1" destOrd="0" parTransId="{D141081F-7805-4440-B9C4-2D80FB246157}" sibTransId="{568ABD3C-F533-42B8-90A8-B3A613B824A7}"/>
    <dgm:cxn modelId="{E2C8444A-3537-4F6F-8C2F-F9FA5F0FD5A4}" type="presOf" srcId="{BDAB30EF-F7C7-49B5-877B-5FF6847B7ED7}" destId="{5AAE54BD-D940-48E9-BA9A-B7B6E6D6BA95}" srcOrd="0" destOrd="0" presId="urn:microsoft.com/office/officeart/2018/2/layout/IconVerticalSolidList"/>
    <dgm:cxn modelId="{E77A0575-E437-4099-91AE-370DF80B08AC}" srcId="{A0199540-FAE8-43A8-AAD2-EBFC78E4166A}" destId="{220C350B-896C-45EF-91F9-35E308CBEBDF}" srcOrd="3" destOrd="0" parTransId="{F111BFA4-CD63-4ECE-8530-DA5834D37702}" sibTransId="{84FFE6D2-6E22-4C0B-800E-73FA9AB9BD16}"/>
    <dgm:cxn modelId="{441E9D84-C19D-4883-A5E2-64A684949E2D}" type="presOf" srcId="{F829DA35-F6C9-4A33-9D68-BFFC365ABD09}" destId="{207D062D-0D2F-4311-AF18-3E8CDC10B2B3}" srcOrd="0" destOrd="0" presId="urn:microsoft.com/office/officeart/2018/2/layout/IconVerticalSolidList"/>
    <dgm:cxn modelId="{D4E6ADBF-BCE4-40D5-A8AC-F61F73F293D6}" srcId="{A0199540-FAE8-43A8-AAD2-EBFC78E4166A}" destId="{BDAB30EF-F7C7-49B5-877B-5FF6847B7ED7}" srcOrd="2" destOrd="0" parTransId="{B267A999-8131-465F-91C9-A09F7627CB8D}" sibTransId="{64BE2343-5EE8-4D2B-9F23-103AB4AE5A15}"/>
    <dgm:cxn modelId="{324855C8-AFDC-4FFB-9763-7D2836BB5A09}" type="presOf" srcId="{F0A93177-F714-4A8B-A35D-55BA8DB6CB96}" destId="{5180379E-DC5F-4031-9255-27F864DDA284}" srcOrd="0" destOrd="0" presId="urn:microsoft.com/office/officeart/2018/2/layout/IconVerticalSolidList"/>
    <dgm:cxn modelId="{D85855DB-65AC-46C0-AD67-FB803321B135}" type="presOf" srcId="{220C350B-896C-45EF-91F9-35E308CBEBDF}" destId="{7970CDA4-1ADB-4E52-9BB5-4B8C8E20ED5A}" srcOrd="0" destOrd="0" presId="urn:microsoft.com/office/officeart/2018/2/layout/IconVerticalSolidList"/>
    <dgm:cxn modelId="{4D7C68EA-4E25-4A02-B1B4-9EC876EFF0CB}" srcId="{A0199540-FAE8-43A8-AAD2-EBFC78E4166A}" destId="{F829DA35-F6C9-4A33-9D68-BFFC365ABD09}" srcOrd="0" destOrd="0" parTransId="{207714E2-5271-4CB8-8C80-BD63D466C1F3}" sibTransId="{694190D0-0F41-45FC-A97E-4C616624E515}"/>
    <dgm:cxn modelId="{8A93C4F4-7347-4BD5-B10E-02045B4B72AA}" type="presOf" srcId="{A0199540-FAE8-43A8-AAD2-EBFC78E4166A}" destId="{2A4DA735-FE4D-4EBB-B36F-14E0FB8C4392}" srcOrd="0" destOrd="0" presId="urn:microsoft.com/office/officeart/2018/2/layout/IconVerticalSolidList"/>
    <dgm:cxn modelId="{30B10BA7-B613-403D-AA5B-77A10418AC0B}" type="presParOf" srcId="{2A4DA735-FE4D-4EBB-B36F-14E0FB8C4392}" destId="{2E4AAD9D-CF91-4D98-8C16-FBAF22F42657}" srcOrd="0" destOrd="0" presId="urn:microsoft.com/office/officeart/2018/2/layout/IconVerticalSolidList"/>
    <dgm:cxn modelId="{176BC49B-3796-457C-8856-DA9AF2767E84}" type="presParOf" srcId="{2E4AAD9D-CF91-4D98-8C16-FBAF22F42657}" destId="{C0BCCA5B-4929-4FDA-AAF0-86BF82050B18}" srcOrd="0" destOrd="0" presId="urn:microsoft.com/office/officeart/2018/2/layout/IconVerticalSolidList"/>
    <dgm:cxn modelId="{20ADD9CA-7AC6-41CD-B525-1C363668250B}" type="presParOf" srcId="{2E4AAD9D-CF91-4D98-8C16-FBAF22F42657}" destId="{86ACD933-CA08-4D27-9039-EE8A306415A5}" srcOrd="1" destOrd="0" presId="urn:microsoft.com/office/officeart/2018/2/layout/IconVerticalSolidList"/>
    <dgm:cxn modelId="{4BAFE170-4AB4-4072-9467-0984FF1613D9}" type="presParOf" srcId="{2E4AAD9D-CF91-4D98-8C16-FBAF22F42657}" destId="{C64136E3-924F-40C8-8248-D930EED135BD}" srcOrd="2" destOrd="0" presId="urn:microsoft.com/office/officeart/2018/2/layout/IconVerticalSolidList"/>
    <dgm:cxn modelId="{B919C33C-3DA4-4C7E-8FCC-EBE497609BFE}" type="presParOf" srcId="{2E4AAD9D-CF91-4D98-8C16-FBAF22F42657}" destId="{207D062D-0D2F-4311-AF18-3E8CDC10B2B3}" srcOrd="3" destOrd="0" presId="urn:microsoft.com/office/officeart/2018/2/layout/IconVerticalSolidList"/>
    <dgm:cxn modelId="{A9DC21F7-3730-4935-9619-C67F7B608911}" type="presParOf" srcId="{2A4DA735-FE4D-4EBB-B36F-14E0FB8C4392}" destId="{4EE00DC4-816A-4758-A48C-A071800D2922}" srcOrd="1" destOrd="0" presId="urn:microsoft.com/office/officeart/2018/2/layout/IconVerticalSolidList"/>
    <dgm:cxn modelId="{90245796-85BF-4676-9ECC-42FA3B5AD50A}" type="presParOf" srcId="{2A4DA735-FE4D-4EBB-B36F-14E0FB8C4392}" destId="{941F35E3-A80B-4044-A64E-E72D64B56871}" srcOrd="2" destOrd="0" presId="urn:microsoft.com/office/officeart/2018/2/layout/IconVerticalSolidList"/>
    <dgm:cxn modelId="{7E37A76B-1C17-4350-8883-2EB9DE0846B9}" type="presParOf" srcId="{941F35E3-A80B-4044-A64E-E72D64B56871}" destId="{0E6EAFF5-ABB8-449E-89E9-2C3CA3909451}" srcOrd="0" destOrd="0" presId="urn:microsoft.com/office/officeart/2018/2/layout/IconVerticalSolidList"/>
    <dgm:cxn modelId="{B94CA061-032C-485A-A5A4-558FF9321AAA}" type="presParOf" srcId="{941F35E3-A80B-4044-A64E-E72D64B56871}" destId="{D56A3D1E-F1DD-4311-B4DB-FD6DE5724C22}" srcOrd="1" destOrd="0" presId="urn:microsoft.com/office/officeart/2018/2/layout/IconVerticalSolidList"/>
    <dgm:cxn modelId="{AE07FC12-FE8C-4659-8CD3-6164052DE19A}" type="presParOf" srcId="{941F35E3-A80B-4044-A64E-E72D64B56871}" destId="{9FBC8642-ED4A-4408-8FA9-54A2B0EA1D46}" srcOrd="2" destOrd="0" presId="urn:microsoft.com/office/officeart/2018/2/layout/IconVerticalSolidList"/>
    <dgm:cxn modelId="{826E47BF-161F-46D5-B6B7-124E5414EBE4}" type="presParOf" srcId="{941F35E3-A80B-4044-A64E-E72D64B56871}" destId="{5180379E-DC5F-4031-9255-27F864DDA284}" srcOrd="3" destOrd="0" presId="urn:microsoft.com/office/officeart/2018/2/layout/IconVerticalSolidList"/>
    <dgm:cxn modelId="{6D1701D6-86C4-463E-AB29-80676E5F7B0D}" type="presParOf" srcId="{2A4DA735-FE4D-4EBB-B36F-14E0FB8C4392}" destId="{E3B84819-2B80-483A-89D2-2D770836262C}" srcOrd="3" destOrd="0" presId="urn:microsoft.com/office/officeart/2018/2/layout/IconVerticalSolidList"/>
    <dgm:cxn modelId="{A55CD6E6-75E5-489D-96DF-BCC386502469}" type="presParOf" srcId="{2A4DA735-FE4D-4EBB-B36F-14E0FB8C4392}" destId="{D63D4519-BCB8-4B25-A1B5-A2799DA3C7F8}" srcOrd="4" destOrd="0" presId="urn:microsoft.com/office/officeart/2018/2/layout/IconVerticalSolidList"/>
    <dgm:cxn modelId="{4C8F1A41-035C-42DB-9761-1CEFF7BE69BC}" type="presParOf" srcId="{D63D4519-BCB8-4B25-A1B5-A2799DA3C7F8}" destId="{5C267E86-12D5-4FA3-A606-E3F660C721E6}" srcOrd="0" destOrd="0" presId="urn:microsoft.com/office/officeart/2018/2/layout/IconVerticalSolidList"/>
    <dgm:cxn modelId="{785965B8-5B7A-4C7B-8B0A-7B58FFB19EC7}" type="presParOf" srcId="{D63D4519-BCB8-4B25-A1B5-A2799DA3C7F8}" destId="{7ABC4BBE-6446-480E-B3F2-E4E1171F3897}" srcOrd="1" destOrd="0" presId="urn:microsoft.com/office/officeart/2018/2/layout/IconVerticalSolidList"/>
    <dgm:cxn modelId="{3D431558-5DD0-401D-853E-D285B3E59A5C}" type="presParOf" srcId="{D63D4519-BCB8-4B25-A1B5-A2799DA3C7F8}" destId="{7426CC45-BC1E-40DE-AD9A-42044BE3FD4E}" srcOrd="2" destOrd="0" presId="urn:microsoft.com/office/officeart/2018/2/layout/IconVerticalSolidList"/>
    <dgm:cxn modelId="{EB528369-292C-44C7-9E60-213EDCC25E7B}" type="presParOf" srcId="{D63D4519-BCB8-4B25-A1B5-A2799DA3C7F8}" destId="{5AAE54BD-D940-48E9-BA9A-B7B6E6D6BA95}" srcOrd="3" destOrd="0" presId="urn:microsoft.com/office/officeart/2018/2/layout/IconVerticalSolidList"/>
    <dgm:cxn modelId="{916E2796-A413-4FB0-8D4B-BCA08343FDAC}" type="presParOf" srcId="{2A4DA735-FE4D-4EBB-B36F-14E0FB8C4392}" destId="{657CD0FC-D93A-4580-B5E5-998F02F114D4}" srcOrd="5" destOrd="0" presId="urn:microsoft.com/office/officeart/2018/2/layout/IconVerticalSolidList"/>
    <dgm:cxn modelId="{05F9346B-C392-43C1-89D8-97B8D3C1BA3E}" type="presParOf" srcId="{2A4DA735-FE4D-4EBB-B36F-14E0FB8C4392}" destId="{6C5405B7-2836-492C-8814-E3FC9E2D2B97}" srcOrd="6" destOrd="0" presId="urn:microsoft.com/office/officeart/2018/2/layout/IconVerticalSolidList"/>
    <dgm:cxn modelId="{75342C27-5204-45D7-906D-3829B769216E}" type="presParOf" srcId="{6C5405B7-2836-492C-8814-E3FC9E2D2B97}" destId="{C1CF08B0-6956-40D1-8606-6A43D998EAB9}" srcOrd="0" destOrd="0" presId="urn:microsoft.com/office/officeart/2018/2/layout/IconVerticalSolidList"/>
    <dgm:cxn modelId="{41532DD1-CCAC-49FF-998D-69DA3D892585}" type="presParOf" srcId="{6C5405B7-2836-492C-8814-E3FC9E2D2B97}" destId="{E918AD10-CD7D-4FAA-8424-695587F0EEC8}" srcOrd="1" destOrd="0" presId="urn:microsoft.com/office/officeart/2018/2/layout/IconVerticalSolidList"/>
    <dgm:cxn modelId="{45CF3446-3ACA-45D7-B414-E16F6C2CB1B5}" type="presParOf" srcId="{6C5405B7-2836-492C-8814-E3FC9E2D2B97}" destId="{071E90F9-949A-4F33-9A5B-114AA4CD9ECB}" srcOrd="2" destOrd="0" presId="urn:microsoft.com/office/officeart/2018/2/layout/IconVerticalSolidList"/>
    <dgm:cxn modelId="{AA72AE47-CAA9-41A6-81B2-D0ED5349F057}" type="presParOf" srcId="{6C5405B7-2836-492C-8814-E3FC9E2D2B97}" destId="{7970CDA4-1ADB-4E52-9BB5-4B8C8E20ED5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99047EA-BC60-4AC7-A4AB-59F6B2DD54C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A9B817CD-1E15-4309-ACB0-4322BF4E6AA6}">
      <dgm:prSet/>
      <dgm:spPr/>
      <dgm:t>
        <a:bodyPr/>
        <a:lstStyle/>
        <a:p>
          <a:r>
            <a:rPr lang="en-US" b="1"/>
            <a:t>Be creative:</a:t>
          </a:r>
          <a:r>
            <a:rPr lang="en-US" i="1"/>
            <a:t> </a:t>
          </a:r>
          <a:r>
            <a:rPr lang="en-US"/>
            <a:t>State your message in a unique fashion; use alternative promotions and media to create favorable, strong, and unique brand </a:t>
          </a:r>
          <a:r>
            <a:rPr lang="en-IN"/>
            <a:t>associations.</a:t>
          </a:r>
          <a:endParaRPr lang="en-US"/>
        </a:p>
      </dgm:t>
    </dgm:pt>
    <dgm:pt modelId="{2BF0448C-DDC2-4613-B709-CF32FF2883D4}" type="parTrans" cxnId="{58FFD170-7B78-422F-9CA4-77625FEF0D48}">
      <dgm:prSet/>
      <dgm:spPr/>
      <dgm:t>
        <a:bodyPr/>
        <a:lstStyle/>
        <a:p>
          <a:endParaRPr lang="en-US"/>
        </a:p>
      </dgm:t>
    </dgm:pt>
    <dgm:pt modelId="{9301FF3D-37FF-4AAA-89A6-6BD9B8D15304}" type="sibTrans" cxnId="{58FFD170-7B78-422F-9CA4-77625FEF0D48}">
      <dgm:prSet/>
      <dgm:spPr/>
      <dgm:t>
        <a:bodyPr/>
        <a:lstStyle/>
        <a:p>
          <a:endParaRPr lang="en-US"/>
        </a:p>
      </dgm:t>
    </dgm:pt>
    <dgm:pt modelId="{5A8F5B92-2C79-46F8-8D4B-20A260413972}">
      <dgm:prSet/>
      <dgm:spPr/>
      <dgm:t>
        <a:bodyPr/>
        <a:lstStyle/>
        <a:p>
          <a:r>
            <a:rPr lang="en-US" b="1"/>
            <a:t>Be observant:</a:t>
          </a:r>
          <a:r>
            <a:rPr lang="en-US" i="1"/>
            <a:t> </a:t>
          </a:r>
          <a:r>
            <a:rPr lang="en-US"/>
            <a:t>Keep track of competition, customers, channel members, and employees through monitoring and tracking studies.</a:t>
          </a:r>
        </a:p>
      </dgm:t>
    </dgm:pt>
    <dgm:pt modelId="{88432F23-1CA4-41AD-BFE5-43B73A648CD8}" type="parTrans" cxnId="{77D89DAA-ED16-4AF7-9839-5CD4A23C91D3}">
      <dgm:prSet/>
      <dgm:spPr/>
      <dgm:t>
        <a:bodyPr/>
        <a:lstStyle/>
        <a:p>
          <a:endParaRPr lang="en-US"/>
        </a:p>
      </dgm:t>
    </dgm:pt>
    <dgm:pt modelId="{A9649A56-2155-400D-8318-2A49FD662C17}" type="sibTrans" cxnId="{77D89DAA-ED16-4AF7-9839-5CD4A23C91D3}">
      <dgm:prSet/>
      <dgm:spPr/>
      <dgm:t>
        <a:bodyPr/>
        <a:lstStyle/>
        <a:p>
          <a:endParaRPr lang="en-US"/>
        </a:p>
      </dgm:t>
    </dgm:pt>
    <dgm:pt modelId="{CA16D6D5-F52C-4683-B988-D02FCF9932CC}">
      <dgm:prSet/>
      <dgm:spPr/>
      <dgm:t>
        <a:bodyPr/>
        <a:lstStyle/>
        <a:p>
          <a:r>
            <a:rPr lang="en-US" b="1"/>
            <a:t>Be patient:</a:t>
          </a:r>
          <a:r>
            <a:rPr lang="en-US" i="1"/>
            <a:t> </a:t>
          </a:r>
          <a:r>
            <a:rPr lang="en-US"/>
            <a:t>Take a long-term view of communication effectiveness to build </a:t>
          </a:r>
          <a:r>
            <a:rPr lang="en-IN"/>
            <a:t>and manage brand equity.</a:t>
          </a:r>
          <a:endParaRPr lang="en-US"/>
        </a:p>
      </dgm:t>
    </dgm:pt>
    <dgm:pt modelId="{700A0FCD-59F6-4C71-860C-102A7565B09A}" type="parTrans" cxnId="{3434552C-D671-4A1D-B030-37FC02FB7984}">
      <dgm:prSet/>
      <dgm:spPr/>
      <dgm:t>
        <a:bodyPr/>
        <a:lstStyle/>
        <a:p>
          <a:endParaRPr lang="en-US"/>
        </a:p>
      </dgm:t>
    </dgm:pt>
    <dgm:pt modelId="{CB72A5BB-0C3A-4361-8143-D85AD0E68524}" type="sibTrans" cxnId="{3434552C-D671-4A1D-B030-37FC02FB7984}">
      <dgm:prSet/>
      <dgm:spPr/>
      <dgm:t>
        <a:bodyPr/>
        <a:lstStyle/>
        <a:p>
          <a:endParaRPr lang="en-US"/>
        </a:p>
      </dgm:t>
    </dgm:pt>
    <dgm:pt modelId="{4AA9B19C-2B34-46AC-8B22-C5581D24587F}">
      <dgm:prSet/>
      <dgm:spPr/>
      <dgm:t>
        <a:bodyPr/>
        <a:lstStyle/>
        <a:p>
          <a:r>
            <a:rPr lang="en-US" b="1"/>
            <a:t>Be realistic:</a:t>
          </a:r>
          <a:r>
            <a:rPr lang="en-US" i="1"/>
            <a:t> </a:t>
          </a:r>
          <a:r>
            <a:rPr lang="en-US"/>
            <a:t>Understand the complexities involved in marketing </a:t>
          </a:r>
          <a:r>
            <a:rPr lang="en-IN"/>
            <a:t>communications.</a:t>
          </a:r>
          <a:endParaRPr lang="en-US"/>
        </a:p>
      </dgm:t>
    </dgm:pt>
    <dgm:pt modelId="{A4BBD22C-81F7-4EE6-A16F-586F3AAA7D7E}" type="parTrans" cxnId="{4FAF7779-8B54-4125-BCFE-2C4AB1F634F3}">
      <dgm:prSet/>
      <dgm:spPr/>
      <dgm:t>
        <a:bodyPr/>
        <a:lstStyle/>
        <a:p>
          <a:endParaRPr lang="en-US"/>
        </a:p>
      </dgm:t>
    </dgm:pt>
    <dgm:pt modelId="{B5FF9DB1-DCDA-417B-BDFA-163EB6EA329E}" type="sibTrans" cxnId="{4FAF7779-8B54-4125-BCFE-2C4AB1F634F3}">
      <dgm:prSet/>
      <dgm:spPr/>
      <dgm:t>
        <a:bodyPr/>
        <a:lstStyle/>
        <a:p>
          <a:endParaRPr lang="en-US"/>
        </a:p>
      </dgm:t>
    </dgm:pt>
    <dgm:pt modelId="{CAAA1E16-FD34-43B6-B0EF-EF402869C468}" type="pres">
      <dgm:prSet presAssocID="{599047EA-BC60-4AC7-A4AB-59F6B2DD54C4}" presName="root" presStyleCnt="0">
        <dgm:presLayoutVars>
          <dgm:dir/>
          <dgm:resizeHandles val="exact"/>
        </dgm:presLayoutVars>
      </dgm:prSet>
      <dgm:spPr/>
    </dgm:pt>
    <dgm:pt modelId="{7FDA488A-1813-4298-85AD-04C039E7204C}" type="pres">
      <dgm:prSet presAssocID="{A9B817CD-1E15-4309-ACB0-4322BF4E6AA6}" presName="compNode" presStyleCnt="0"/>
      <dgm:spPr/>
    </dgm:pt>
    <dgm:pt modelId="{85B42466-C1CB-4C1F-961D-7EFC9A7026FA}" type="pres">
      <dgm:prSet presAssocID="{A9B817CD-1E15-4309-ACB0-4322BF4E6AA6}" presName="bgRect" presStyleLbl="bgShp" presStyleIdx="0" presStyleCnt="4"/>
      <dgm:spPr/>
    </dgm:pt>
    <dgm:pt modelId="{7BD09B61-F4F0-4F18-8BDE-129FDD942500}" type="pres">
      <dgm:prSet presAssocID="{A9B817CD-1E15-4309-ACB0-4322BF4E6AA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dvertising"/>
        </a:ext>
      </dgm:extLst>
    </dgm:pt>
    <dgm:pt modelId="{7900E276-A256-4A88-A582-2A499DC0FBC1}" type="pres">
      <dgm:prSet presAssocID="{A9B817CD-1E15-4309-ACB0-4322BF4E6AA6}" presName="spaceRect" presStyleCnt="0"/>
      <dgm:spPr/>
    </dgm:pt>
    <dgm:pt modelId="{22579246-EBA8-43A4-864F-5AB4AB99E5B4}" type="pres">
      <dgm:prSet presAssocID="{A9B817CD-1E15-4309-ACB0-4322BF4E6AA6}" presName="parTx" presStyleLbl="revTx" presStyleIdx="0" presStyleCnt="4">
        <dgm:presLayoutVars>
          <dgm:chMax val="0"/>
          <dgm:chPref val="0"/>
        </dgm:presLayoutVars>
      </dgm:prSet>
      <dgm:spPr/>
    </dgm:pt>
    <dgm:pt modelId="{0AED374E-C365-4DEB-B16E-79B30B23D52E}" type="pres">
      <dgm:prSet presAssocID="{9301FF3D-37FF-4AAA-89A6-6BD9B8D15304}" presName="sibTrans" presStyleCnt="0"/>
      <dgm:spPr/>
    </dgm:pt>
    <dgm:pt modelId="{30CCF9D9-8CD7-47B1-9DD5-7C1D0D6576E2}" type="pres">
      <dgm:prSet presAssocID="{5A8F5B92-2C79-46F8-8D4B-20A260413972}" presName="compNode" presStyleCnt="0"/>
      <dgm:spPr/>
    </dgm:pt>
    <dgm:pt modelId="{4856CE7E-73A8-429E-B64F-125FB3E39B5F}" type="pres">
      <dgm:prSet presAssocID="{5A8F5B92-2C79-46F8-8D4B-20A260413972}" presName="bgRect" presStyleLbl="bgShp" presStyleIdx="1" presStyleCnt="4"/>
      <dgm:spPr/>
    </dgm:pt>
    <dgm:pt modelId="{0E09C8E0-D33E-491F-92A0-3EEDB7F799BE}" type="pres">
      <dgm:prSet presAssocID="{5A8F5B92-2C79-46F8-8D4B-20A26041397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eer"/>
        </a:ext>
      </dgm:extLst>
    </dgm:pt>
    <dgm:pt modelId="{032D23C2-2E58-4C08-A6F4-B31C8BB83FD5}" type="pres">
      <dgm:prSet presAssocID="{5A8F5B92-2C79-46F8-8D4B-20A260413972}" presName="spaceRect" presStyleCnt="0"/>
      <dgm:spPr/>
    </dgm:pt>
    <dgm:pt modelId="{552C7CFB-47AF-4492-909E-08C4F81ECB88}" type="pres">
      <dgm:prSet presAssocID="{5A8F5B92-2C79-46F8-8D4B-20A260413972}" presName="parTx" presStyleLbl="revTx" presStyleIdx="1" presStyleCnt="4">
        <dgm:presLayoutVars>
          <dgm:chMax val="0"/>
          <dgm:chPref val="0"/>
        </dgm:presLayoutVars>
      </dgm:prSet>
      <dgm:spPr/>
    </dgm:pt>
    <dgm:pt modelId="{5C9437D9-1728-4CF0-9B59-A27F17B9C863}" type="pres">
      <dgm:prSet presAssocID="{A9649A56-2155-400D-8318-2A49FD662C17}" presName="sibTrans" presStyleCnt="0"/>
      <dgm:spPr/>
    </dgm:pt>
    <dgm:pt modelId="{7FBBCA69-BD1E-40C0-A591-BDC7F508B492}" type="pres">
      <dgm:prSet presAssocID="{CA16D6D5-F52C-4683-B988-D02FCF9932CC}" presName="compNode" presStyleCnt="0"/>
      <dgm:spPr/>
    </dgm:pt>
    <dgm:pt modelId="{ED5F638F-37FC-47B8-BA95-20CB010C9C0E}" type="pres">
      <dgm:prSet presAssocID="{CA16D6D5-F52C-4683-B988-D02FCF9932CC}" presName="bgRect" presStyleLbl="bgShp" presStyleIdx="2" presStyleCnt="4"/>
      <dgm:spPr/>
    </dgm:pt>
    <dgm:pt modelId="{CA780753-02D7-4A99-B13F-8D116A22BEB4}" type="pres">
      <dgm:prSet presAssocID="{CA16D6D5-F52C-4683-B988-D02FCF9932C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andshake"/>
        </a:ext>
      </dgm:extLst>
    </dgm:pt>
    <dgm:pt modelId="{F8E751E5-48B7-4672-92E7-322266B53D28}" type="pres">
      <dgm:prSet presAssocID="{CA16D6D5-F52C-4683-B988-D02FCF9932CC}" presName="spaceRect" presStyleCnt="0"/>
      <dgm:spPr/>
    </dgm:pt>
    <dgm:pt modelId="{B3020ECC-3D61-4FA5-B7C6-B504B79F2990}" type="pres">
      <dgm:prSet presAssocID="{CA16D6D5-F52C-4683-B988-D02FCF9932CC}" presName="parTx" presStyleLbl="revTx" presStyleIdx="2" presStyleCnt="4">
        <dgm:presLayoutVars>
          <dgm:chMax val="0"/>
          <dgm:chPref val="0"/>
        </dgm:presLayoutVars>
      </dgm:prSet>
      <dgm:spPr/>
    </dgm:pt>
    <dgm:pt modelId="{41102432-5900-4979-996B-18BA35BABEA3}" type="pres">
      <dgm:prSet presAssocID="{CB72A5BB-0C3A-4361-8143-D85AD0E68524}" presName="sibTrans" presStyleCnt="0"/>
      <dgm:spPr/>
    </dgm:pt>
    <dgm:pt modelId="{CCD363E8-3D21-4FB7-BE94-8C29154F3CD8}" type="pres">
      <dgm:prSet presAssocID="{4AA9B19C-2B34-46AC-8B22-C5581D24587F}" presName="compNode" presStyleCnt="0"/>
      <dgm:spPr/>
    </dgm:pt>
    <dgm:pt modelId="{3E0E48AD-B581-42B5-B388-BCCC9841BC10}" type="pres">
      <dgm:prSet presAssocID="{4AA9B19C-2B34-46AC-8B22-C5581D24587F}" presName="bgRect" presStyleLbl="bgShp" presStyleIdx="3" presStyleCnt="4"/>
      <dgm:spPr/>
    </dgm:pt>
    <dgm:pt modelId="{2937385C-41F7-41EE-BF03-5DC346234196}" type="pres">
      <dgm:prSet presAssocID="{4AA9B19C-2B34-46AC-8B22-C5581D24587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C9C696BE-3CC0-4B73-A391-4FD524B01C9C}" type="pres">
      <dgm:prSet presAssocID="{4AA9B19C-2B34-46AC-8B22-C5581D24587F}" presName="spaceRect" presStyleCnt="0"/>
      <dgm:spPr/>
    </dgm:pt>
    <dgm:pt modelId="{93B5D3D4-B3CE-4304-8771-D4DD5CCE30AF}" type="pres">
      <dgm:prSet presAssocID="{4AA9B19C-2B34-46AC-8B22-C5581D24587F}" presName="parTx" presStyleLbl="revTx" presStyleIdx="3" presStyleCnt="4">
        <dgm:presLayoutVars>
          <dgm:chMax val="0"/>
          <dgm:chPref val="0"/>
        </dgm:presLayoutVars>
      </dgm:prSet>
      <dgm:spPr/>
    </dgm:pt>
  </dgm:ptLst>
  <dgm:cxnLst>
    <dgm:cxn modelId="{3434552C-D671-4A1D-B030-37FC02FB7984}" srcId="{599047EA-BC60-4AC7-A4AB-59F6B2DD54C4}" destId="{CA16D6D5-F52C-4683-B988-D02FCF9932CC}" srcOrd="2" destOrd="0" parTransId="{700A0FCD-59F6-4C71-860C-102A7565B09A}" sibTransId="{CB72A5BB-0C3A-4361-8143-D85AD0E68524}"/>
    <dgm:cxn modelId="{88760233-19ED-41DD-9C12-AAF455E34759}" type="presOf" srcId="{5A8F5B92-2C79-46F8-8D4B-20A260413972}" destId="{552C7CFB-47AF-4492-909E-08C4F81ECB88}" srcOrd="0" destOrd="0" presId="urn:microsoft.com/office/officeart/2018/2/layout/IconVerticalSolidList"/>
    <dgm:cxn modelId="{FFC69140-2422-4E6B-BC8B-C7C9F499637A}" type="presOf" srcId="{A9B817CD-1E15-4309-ACB0-4322BF4E6AA6}" destId="{22579246-EBA8-43A4-864F-5AB4AB99E5B4}" srcOrd="0" destOrd="0" presId="urn:microsoft.com/office/officeart/2018/2/layout/IconVerticalSolidList"/>
    <dgm:cxn modelId="{FCBF1C61-4FF3-4814-BAF7-344747EBFC9D}" type="presOf" srcId="{599047EA-BC60-4AC7-A4AB-59F6B2DD54C4}" destId="{CAAA1E16-FD34-43B6-B0EF-EF402869C468}" srcOrd="0" destOrd="0" presId="urn:microsoft.com/office/officeart/2018/2/layout/IconVerticalSolidList"/>
    <dgm:cxn modelId="{58FFD170-7B78-422F-9CA4-77625FEF0D48}" srcId="{599047EA-BC60-4AC7-A4AB-59F6B2DD54C4}" destId="{A9B817CD-1E15-4309-ACB0-4322BF4E6AA6}" srcOrd="0" destOrd="0" parTransId="{2BF0448C-DDC2-4613-B709-CF32FF2883D4}" sibTransId="{9301FF3D-37FF-4AAA-89A6-6BD9B8D15304}"/>
    <dgm:cxn modelId="{4FAF7779-8B54-4125-BCFE-2C4AB1F634F3}" srcId="{599047EA-BC60-4AC7-A4AB-59F6B2DD54C4}" destId="{4AA9B19C-2B34-46AC-8B22-C5581D24587F}" srcOrd="3" destOrd="0" parTransId="{A4BBD22C-81F7-4EE6-A16F-586F3AAA7D7E}" sibTransId="{B5FF9DB1-DCDA-417B-BDFA-163EB6EA329E}"/>
    <dgm:cxn modelId="{CCC8149D-6F97-4CE3-B37D-1AD561C3292A}" type="presOf" srcId="{CA16D6D5-F52C-4683-B988-D02FCF9932CC}" destId="{B3020ECC-3D61-4FA5-B7C6-B504B79F2990}" srcOrd="0" destOrd="0" presId="urn:microsoft.com/office/officeart/2018/2/layout/IconVerticalSolidList"/>
    <dgm:cxn modelId="{77D89DAA-ED16-4AF7-9839-5CD4A23C91D3}" srcId="{599047EA-BC60-4AC7-A4AB-59F6B2DD54C4}" destId="{5A8F5B92-2C79-46F8-8D4B-20A260413972}" srcOrd="1" destOrd="0" parTransId="{88432F23-1CA4-41AD-BFE5-43B73A648CD8}" sibTransId="{A9649A56-2155-400D-8318-2A49FD662C17}"/>
    <dgm:cxn modelId="{F470FBD6-0D74-4508-A263-D8BD26C83A96}" type="presOf" srcId="{4AA9B19C-2B34-46AC-8B22-C5581D24587F}" destId="{93B5D3D4-B3CE-4304-8771-D4DD5CCE30AF}" srcOrd="0" destOrd="0" presId="urn:microsoft.com/office/officeart/2018/2/layout/IconVerticalSolidList"/>
    <dgm:cxn modelId="{3A0F1A29-05DE-4241-A123-24CD89C7DE5D}" type="presParOf" srcId="{CAAA1E16-FD34-43B6-B0EF-EF402869C468}" destId="{7FDA488A-1813-4298-85AD-04C039E7204C}" srcOrd="0" destOrd="0" presId="urn:microsoft.com/office/officeart/2018/2/layout/IconVerticalSolidList"/>
    <dgm:cxn modelId="{28B96076-BC3B-49AD-A2B9-57ABEDA536C6}" type="presParOf" srcId="{7FDA488A-1813-4298-85AD-04C039E7204C}" destId="{85B42466-C1CB-4C1F-961D-7EFC9A7026FA}" srcOrd="0" destOrd="0" presId="urn:microsoft.com/office/officeart/2018/2/layout/IconVerticalSolidList"/>
    <dgm:cxn modelId="{FE3CF63F-2112-4BBF-914B-282772634DEB}" type="presParOf" srcId="{7FDA488A-1813-4298-85AD-04C039E7204C}" destId="{7BD09B61-F4F0-4F18-8BDE-129FDD942500}" srcOrd="1" destOrd="0" presId="urn:microsoft.com/office/officeart/2018/2/layout/IconVerticalSolidList"/>
    <dgm:cxn modelId="{FD09986E-A849-4112-8965-CD90A935E6A3}" type="presParOf" srcId="{7FDA488A-1813-4298-85AD-04C039E7204C}" destId="{7900E276-A256-4A88-A582-2A499DC0FBC1}" srcOrd="2" destOrd="0" presId="urn:microsoft.com/office/officeart/2018/2/layout/IconVerticalSolidList"/>
    <dgm:cxn modelId="{486401EC-BE48-4E4C-BA7B-85F500AE70C6}" type="presParOf" srcId="{7FDA488A-1813-4298-85AD-04C039E7204C}" destId="{22579246-EBA8-43A4-864F-5AB4AB99E5B4}" srcOrd="3" destOrd="0" presId="urn:microsoft.com/office/officeart/2018/2/layout/IconVerticalSolidList"/>
    <dgm:cxn modelId="{8706C9E0-6827-4642-9799-DEC3BE4D2AC2}" type="presParOf" srcId="{CAAA1E16-FD34-43B6-B0EF-EF402869C468}" destId="{0AED374E-C365-4DEB-B16E-79B30B23D52E}" srcOrd="1" destOrd="0" presId="urn:microsoft.com/office/officeart/2018/2/layout/IconVerticalSolidList"/>
    <dgm:cxn modelId="{17B25AC1-A37F-4ABD-B253-465B14592B31}" type="presParOf" srcId="{CAAA1E16-FD34-43B6-B0EF-EF402869C468}" destId="{30CCF9D9-8CD7-47B1-9DD5-7C1D0D6576E2}" srcOrd="2" destOrd="0" presId="urn:microsoft.com/office/officeart/2018/2/layout/IconVerticalSolidList"/>
    <dgm:cxn modelId="{90172E50-7F50-44BF-8D40-A3FF487D379C}" type="presParOf" srcId="{30CCF9D9-8CD7-47B1-9DD5-7C1D0D6576E2}" destId="{4856CE7E-73A8-429E-B64F-125FB3E39B5F}" srcOrd="0" destOrd="0" presId="urn:microsoft.com/office/officeart/2018/2/layout/IconVerticalSolidList"/>
    <dgm:cxn modelId="{B828BDDF-BFB2-4D86-8DB3-E0B6207EFB53}" type="presParOf" srcId="{30CCF9D9-8CD7-47B1-9DD5-7C1D0D6576E2}" destId="{0E09C8E0-D33E-491F-92A0-3EEDB7F799BE}" srcOrd="1" destOrd="0" presId="urn:microsoft.com/office/officeart/2018/2/layout/IconVerticalSolidList"/>
    <dgm:cxn modelId="{1FA0B906-EB13-47FF-8566-72160511652A}" type="presParOf" srcId="{30CCF9D9-8CD7-47B1-9DD5-7C1D0D6576E2}" destId="{032D23C2-2E58-4C08-A6F4-B31C8BB83FD5}" srcOrd="2" destOrd="0" presId="urn:microsoft.com/office/officeart/2018/2/layout/IconVerticalSolidList"/>
    <dgm:cxn modelId="{7E28E93E-F719-4178-9774-9269A35963D8}" type="presParOf" srcId="{30CCF9D9-8CD7-47B1-9DD5-7C1D0D6576E2}" destId="{552C7CFB-47AF-4492-909E-08C4F81ECB88}" srcOrd="3" destOrd="0" presId="urn:microsoft.com/office/officeart/2018/2/layout/IconVerticalSolidList"/>
    <dgm:cxn modelId="{2EA3827F-F984-4CD6-BDED-D44BAB2ECA21}" type="presParOf" srcId="{CAAA1E16-FD34-43B6-B0EF-EF402869C468}" destId="{5C9437D9-1728-4CF0-9B59-A27F17B9C863}" srcOrd="3" destOrd="0" presId="urn:microsoft.com/office/officeart/2018/2/layout/IconVerticalSolidList"/>
    <dgm:cxn modelId="{FC880585-084B-49CC-90A1-FE0A75BB2EA2}" type="presParOf" srcId="{CAAA1E16-FD34-43B6-B0EF-EF402869C468}" destId="{7FBBCA69-BD1E-40C0-A591-BDC7F508B492}" srcOrd="4" destOrd="0" presId="urn:microsoft.com/office/officeart/2018/2/layout/IconVerticalSolidList"/>
    <dgm:cxn modelId="{78A77418-A99E-498E-897E-0850920B166B}" type="presParOf" srcId="{7FBBCA69-BD1E-40C0-A591-BDC7F508B492}" destId="{ED5F638F-37FC-47B8-BA95-20CB010C9C0E}" srcOrd="0" destOrd="0" presId="urn:microsoft.com/office/officeart/2018/2/layout/IconVerticalSolidList"/>
    <dgm:cxn modelId="{D71BA770-059B-4359-90B2-B88F9AC263D7}" type="presParOf" srcId="{7FBBCA69-BD1E-40C0-A591-BDC7F508B492}" destId="{CA780753-02D7-4A99-B13F-8D116A22BEB4}" srcOrd="1" destOrd="0" presId="urn:microsoft.com/office/officeart/2018/2/layout/IconVerticalSolidList"/>
    <dgm:cxn modelId="{40214F7B-2895-4CA5-94E8-37FD952F10D1}" type="presParOf" srcId="{7FBBCA69-BD1E-40C0-A591-BDC7F508B492}" destId="{F8E751E5-48B7-4672-92E7-322266B53D28}" srcOrd="2" destOrd="0" presId="urn:microsoft.com/office/officeart/2018/2/layout/IconVerticalSolidList"/>
    <dgm:cxn modelId="{DBE5A90C-82D4-4E2C-8D19-7D6E0655C17E}" type="presParOf" srcId="{7FBBCA69-BD1E-40C0-A591-BDC7F508B492}" destId="{B3020ECC-3D61-4FA5-B7C6-B504B79F2990}" srcOrd="3" destOrd="0" presId="urn:microsoft.com/office/officeart/2018/2/layout/IconVerticalSolidList"/>
    <dgm:cxn modelId="{4E631630-6627-46C2-B900-BFF5F83134E8}" type="presParOf" srcId="{CAAA1E16-FD34-43B6-B0EF-EF402869C468}" destId="{41102432-5900-4979-996B-18BA35BABEA3}" srcOrd="5" destOrd="0" presId="urn:microsoft.com/office/officeart/2018/2/layout/IconVerticalSolidList"/>
    <dgm:cxn modelId="{BDE94AAF-8F9D-4218-B7EE-FF0DFB36E3F3}" type="presParOf" srcId="{CAAA1E16-FD34-43B6-B0EF-EF402869C468}" destId="{CCD363E8-3D21-4FB7-BE94-8C29154F3CD8}" srcOrd="6" destOrd="0" presId="urn:microsoft.com/office/officeart/2018/2/layout/IconVerticalSolidList"/>
    <dgm:cxn modelId="{7D6ED192-2FAB-4EBF-93D6-17F7FE5C3E86}" type="presParOf" srcId="{CCD363E8-3D21-4FB7-BE94-8C29154F3CD8}" destId="{3E0E48AD-B581-42B5-B388-BCCC9841BC10}" srcOrd="0" destOrd="0" presId="urn:microsoft.com/office/officeart/2018/2/layout/IconVerticalSolidList"/>
    <dgm:cxn modelId="{3AE2C388-8D9B-4925-8C2F-AA1F9B87D90C}" type="presParOf" srcId="{CCD363E8-3D21-4FB7-BE94-8C29154F3CD8}" destId="{2937385C-41F7-41EE-BF03-5DC346234196}" srcOrd="1" destOrd="0" presId="urn:microsoft.com/office/officeart/2018/2/layout/IconVerticalSolidList"/>
    <dgm:cxn modelId="{8275673E-E740-40DB-A0A3-3CA0F957CE2A}" type="presParOf" srcId="{CCD363E8-3D21-4FB7-BE94-8C29154F3CD8}" destId="{C9C696BE-3CC0-4B73-A391-4FD524B01C9C}" srcOrd="2" destOrd="0" presId="urn:microsoft.com/office/officeart/2018/2/layout/IconVerticalSolidList"/>
    <dgm:cxn modelId="{03EBD4AC-8405-42D7-A7CA-E31E832655AA}" type="presParOf" srcId="{CCD363E8-3D21-4FB7-BE94-8C29154F3CD8}" destId="{93B5D3D4-B3CE-4304-8771-D4DD5CCE30A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705943-FDA9-41E3-A605-5F279F334B19}">
      <dsp:nvSpPr>
        <dsp:cNvPr id="0" name=""/>
        <dsp:cNvSpPr/>
      </dsp:nvSpPr>
      <dsp:spPr>
        <a:xfrm>
          <a:off x="0" y="450053"/>
          <a:ext cx="6263640" cy="5103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249936" rIns="486128"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t>Consumers may not be exposed to an ad</a:t>
          </a:r>
        </a:p>
      </dsp:txBody>
      <dsp:txXfrm>
        <a:off x="0" y="450053"/>
        <a:ext cx="6263640" cy="510300"/>
      </dsp:txXfrm>
    </dsp:sp>
    <dsp:sp modelId="{6B5020E3-3A2D-4968-9170-9D4347083F4D}">
      <dsp:nvSpPr>
        <dsp:cNvPr id="0" name=""/>
        <dsp:cNvSpPr/>
      </dsp:nvSpPr>
      <dsp:spPr>
        <a:xfrm>
          <a:off x="313182" y="272933"/>
          <a:ext cx="4384548" cy="3542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533400">
            <a:lnSpc>
              <a:spcPct val="90000"/>
            </a:lnSpc>
            <a:spcBef>
              <a:spcPct val="0"/>
            </a:spcBef>
            <a:spcAft>
              <a:spcPct val="35000"/>
            </a:spcAft>
            <a:buNone/>
          </a:pPr>
          <a:r>
            <a:rPr lang="en-US" sz="1200" kern="1200"/>
            <a:t>Exposure</a:t>
          </a:r>
        </a:p>
      </dsp:txBody>
      <dsp:txXfrm>
        <a:off x="330475" y="290226"/>
        <a:ext cx="4349962" cy="319654"/>
      </dsp:txXfrm>
    </dsp:sp>
    <dsp:sp modelId="{FB51E3C8-3935-40EA-9DD1-6D90132942E3}">
      <dsp:nvSpPr>
        <dsp:cNvPr id="0" name=""/>
        <dsp:cNvSpPr/>
      </dsp:nvSpPr>
      <dsp:spPr>
        <a:xfrm>
          <a:off x="0" y="1202273"/>
          <a:ext cx="6263640" cy="510300"/>
        </a:xfrm>
        <a:prstGeom prst="rect">
          <a:avLst/>
        </a:prstGeom>
        <a:solidFill>
          <a:schemeClr val="lt1">
            <a:alpha val="90000"/>
            <a:hueOff val="0"/>
            <a:satOff val="0"/>
            <a:lumOff val="0"/>
            <a:alphaOff val="0"/>
          </a:schemeClr>
        </a:solidFill>
        <a:ln w="12700" cap="flat" cmpd="sng" algn="ctr">
          <a:solidFill>
            <a:schemeClr val="accent5">
              <a:hueOff val="-1351709"/>
              <a:satOff val="-3484"/>
              <a:lumOff val="-235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249936" rIns="486128"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t>Consumers may not notice an ad (boring, uninspired)</a:t>
          </a:r>
        </a:p>
      </dsp:txBody>
      <dsp:txXfrm>
        <a:off x="0" y="1202273"/>
        <a:ext cx="6263640" cy="510300"/>
      </dsp:txXfrm>
    </dsp:sp>
    <dsp:sp modelId="{C36E75FF-7D1E-4F93-8641-F4ACE79B8519}">
      <dsp:nvSpPr>
        <dsp:cNvPr id="0" name=""/>
        <dsp:cNvSpPr/>
      </dsp:nvSpPr>
      <dsp:spPr>
        <a:xfrm>
          <a:off x="313182" y="1025153"/>
          <a:ext cx="4384548" cy="354240"/>
        </a:xfrm>
        <a:prstGeom prst="round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533400">
            <a:lnSpc>
              <a:spcPct val="90000"/>
            </a:lnSpc>
            <a:spcBef>
              <a:spcPct val="0"/>
            </a:spcBef>
            <a:spcAft>
              <a:spcPct val="35000"/>
            </a:spcAft>
            <a:buNone/>
          </a:pPr>
          <a:r>
            <a:rPr lang="en-US" sz="1200" kern="1200"/>
            <a:t>Attention</a:t>
          </a:r>
        </a:p>
      </dsp:txBody>
      <dsp:txXfrm>
        <a:off x="330475" y="1042446"/>
        <a:ext cx="4349962" cy="319654"/>
      </dsp:txXfrm>
    </dsp:sp>
    <dsp:sp modelId="{87E7482D-765A-48D9-B29C-DB1096882EE9}">
      <dsp:nvSpPr>
        <dsp:cNvPr id="0" name=""/>
        <dsp:cNvSpPr/>
      </dsp:nvSpPr>
      <dsp:spPr>
        <a:xfrm>
          <a:off x="0" y="1954493"/>
          <a:ext cx="6263640" cy="680400"/>
        </a:xfrm>
        <a:prstGeom prst="rect">
          <a:avLst/>
        </a:prstGeom>
        <a:solidFill>
          <a:schemeClr val="lt1">
            <a:alpha val="90000"/>
            <a:hueOff val="0"/>
            <a:satOff val="0"/>
            <a:lumOff val="0"/>
            <a:alphaOff val="0"/>
          </a:schemeClr>
        </a:solidFill>
        <a:ln w="12700" cap="flat" cmpd="sng" algn="ctr">
          <a:solidFill>
            <a:schemeClr val="accent5">
              <a:hueOff val="-2703417"/>
              <a:satOff val="-6968"/>
              <a:lumOff val="-470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249936" rIns="486128"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t>Consumers may not understand an ad (no product category knowledge, or awareness about the brand)</a:t>
          </a:r>
        </a:p>
      </dsp:txBody>
      <dsp:txXfrm>
        <a:off x="0" y="1954493"/>
        <a:ext cx="6263640" cy="680400"/>
      </dsp:txXfrm>
    </dsp:sp>
    <dsp:sp modelId="{583FFD29-5FFF-44E8-83E4-D2B51E2FB0E8}">
      <dsp:nvSpPr>
        <dsp:cNvPr id="0" name=""/>
        <dsp:cNvSpPr/>
      </dsp:nvSpPr>
      <dsp:spPr>
        <a:xfrm>
          <a:off x="313182" y="1777373"/>
          <a:ext cx="4384548" cy="354240"/>
        </a:xfrm>
        <a:prstGeom prst="round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533400">
            <a:lnSpc>
              <a:spcPct val="90000"/>
            </a:lnSpc>
            <a:spcBef>
              <a:spcPct val="0"/>
            </a:spcBef>
            <a:spcAft>
              <a:spcPct val="35000"/>
            </a:spcAft>
            <a:buNone/>
          </a:pPr>
          <a:r>
            <a:rPr lang="en-US" sz="1200" kern="1200"/>
            <a:t>Comprehension</a:t>
          </a:r>
        </a:p>
      </dsp:txBody>
      <dsp:txXfrm>
        <a:off x="330475" y="1794666"/>
        <a:ext cx="4349962" cy="319654"/>
      </dsp:txXfrm>
    </dsp:sp>
    <dsp:sp modelId="{3120F1D8-C7D0-45CB-A7A6-3555597CDE03}">
      <dsp:nvSpPr>
        <dsp:cNvPr id="0" name=""/>
        <dsp:cNvSpPr/>
      </dsp:nvSpPr>
      <dsp:spPr>
        <a:xfrm>
          <a:off x="0" y="2876813"/>
          <a:ext cx="6263640" cy="680400"/>
        </a:xfrm>
        <a:prstGeom prst="rect">
          <a:avLst/>
        </a:prstGeom>
        <a:solidFill>
          <a:schemeClr val="lt1">
            <a:alpha val="90000"/>
            <a:hueOff val="0"/>
            <a:satOff val="0"/>
            <a:lumOff val="0"/>
            <a:alphaOff val="0"/>
          </a:schemeClr>
        </a:solidFill>
        <a:ln w="12700" cap="flat" cmpd="sng" algn="ctr">
          <a:solidFill>
            <a:schemeClr val="accent5">
              <a:hueOff val="-4055126"/>
              <a:satOff val="-10451"/>
              <a:lumOff val="-705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249936" rIns="486128"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t>Consumers may fail to respond favorably and form a positive attitude (irrelevant, unconvincing product claims)</a:t>
          </a:r>
        </a:p>
      </dsp:txBody>
      <dsp:txXfrm>
        <a:off x="0" y="2876813"/>
        <a:ext cx="6263640" cy="680400"/>
      </dsp:txXfrm>
    </dsp:sp>
    <dsp:sp modelId="{5AFDE093-B205-4304-A7DA-68B39CEA788E}">
      <dsp:nvSpPr>
        <dsp:cNvPr id="0" name=""/>
        <dsp:cNvSpPr/>
      </dsp:nvSpPr>
      <dsp:spPr>
        <a:xfrm>
          <a:off x="313182" y="2699693"/>
          <a:ext cx="4384548" cy="354240"/>
        </a:xfrm>
        <a:prstGeom prst="round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533400">
            <a:lnSpc>
              <a:spcPct val="90000"/>
            </a:lnSpc>
            <a:spcBef>
              <a:spcPct val="0"/>
            </a:spcBef>
            <a:spcAft>
              <a:spcPct val="35000"/>
            </a:spcAft>
            <a:buNone/>
          </a:pPr>
          <a:r>
            <a:rPr lang="en-US" sz="1200" kern="1200"/>
            <a:t>Yielding</a:t>
          </a:r>
        </a:p>
      </dsp:txBody>
      <dsp:txXfrm>
        <a:off x="330475" y="2716986"/>
        <a:ext cx="4349962" cy="319654"/>
      </dsp:txXfrm>
    </dsp:sp>
    <dsp:sp modelId="{6EFF42CE-1C14-4CEE-9A97-596AFC466388}">
      <dsp:nvSpPr>
        <dsp:cNvPr id="0" name=""/>
        <dsp:cNvSpPr/>
      </dsp:nvSpPr>
      <dsp:spPr>
        <a:xfrm>
          <a:off x="0" y="3799134"/>
          <a:ext cx="6263640" cy="680400"/>
        </a:xfrm>
        <a:prstGeom prst="rect">
          <a:avLst/>
        </a:prstGeom>
        <a:solidFill>
          <a:schemeClr val="lt1">
            <a:alpha val="90000"/>
            <a:hueOff val="0"/>
            <a:satOff val="0"/>
            <a:lumOff val="0"/>
            <a:alphaOff val="0"/>
          </a:schemeClr>
        </a:solidFill>
        <a:ln w="12700" cap="flat" cmpd="sng" algn="ctr">
          <a:solidFill>
            <a:schemeClr val="accent5">
              <a:hueOff val="-5406834"/>
              <a:satOff val="-13935"/>
              <a:lumOff val="-941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249936" rIns="486128"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t>Consumers may fail to form a purchase intention (lack of an immediate perceived need)</a:t>
          </a:r>
        </a:p>
      </dsp:txBody>
      <dsp:txXfrm>
        <a:off x="0" y="3799134"/>
        <a:ext cx="6263640" cy="680400"/>
      </dsp:txXfrm>
    </dsp:sp>
    <dsp:sp modelId="{532CCD9F-B869-4011-A78D-AEF28024DAF1}">
      <dsp:nvSpPr>
        <dsp:cNvPr id="0" name=""/>
        <dsp:cNvSpPr/>
      </dsp:nvSpPr>
      <dsp:spPr>
        <a:xfrm>
          <a:off x="313182" y="3622014"/>
          <a:ext cx="4384548" cy="354240"/>
        </a:xfrm>
        <a:prstGeom prst="round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533400">
            <a:lnSpc>
              <a:spcPct val="90000"/>
            </a:lnSpc>
            <a:spcBef>
              <a:spcPct val="0"/>
            </a:spcBef>
            <a:spcAft>
              <a:spcPct val="35000"/>
            </a:spcAft>
            <a:buNone/>
          </a:pPr>
          <a:r>
            <a:rPr lang="en-US" sz="1200" kern="1200"/>
            <a:t>Intentions</a:t>
          </a:r>
        </a:p>
      </dsp:txBody>
      <dsp:txXfrm>
        <a:off x="330475" y="3639307"/>
        <a:ext cx="4349962" cy="319654"/>
      </dsp:txXfrm>
    </dsp:sp>
    <dsp:sp modelId="{6CDDC1FF-FD8E-4475-8685-6FB0D47E4A27}">
      <dsp:nvSpPr>
        <dsp:cNvPr id="0" name=""/>
        <dsp:cNvSpPr/>
      </dsp:nvSpPr>
      <dsp:spPr>
        <a:xfrm>
          <a:off x="0" y="4721454"/>
          <a:ext cx="6263640" cy="5103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86128" tIns="249936" rIns="486128"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t>Consumers may fail to buy the product (do not remember anything rom the ad)</a:t>
          </a:r>
        </a:p>
      </dsp:txBody>
      <dsp:txXfrm>
        <a:off x="0" y="4721454"/>
        <a:ext cx="6263640" cy="510300"/>
      </dsp:txXfrm>
    </dsp:sp>
    <dsp:sp modelId="{3EDEBC64-C81C-4675-8C3F-038F57C46228}">
      <dsp:nvSpPr>
        <dsp:cNvPr id="0" name=""/>
        <dsp:cNvSpPr/>
      </dsp:nvSpPr>
      <dsp:spPr>
        <a:xfrm>
          <a:off x="313182" y="4544334"/>
          <a:ext cx="4384548" cy="35424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5725" tIns="0" rIns="165725" bIns="0" numCol="1" spcCol="1270" anchor="ctr" anchorCtr="0">
          <a:noAutofit/>
        </a:bodyPr>
        <a:lstStyle/>
        <a:p>
          <a:pPr marL="0" lvl="0" indent="0" algn="l" defTabSz="533400">
            <a:lnSpc>
              <a:spcPct val="90000"/>
            </a:lnSpc>
            <a:spcBef>
              <a:spcPct val="0"/>
            </a:spcBef>
            <a:spcAft>
              <a:spcPct val="35000"/>
            </a:spcAft>
            <a:buNone/>
          </a:pPr>
          <a:r>
            <a:rPr lang="en-US" sz="1200" kern="1200"/>
            <a:t>Behaviors</a:t>
          </a:r>
        </a:p>
      </dsp:txBody>
      <dsp:txXfrm>
        <a:off x="330475" y="4561627"/>
        <a:ext cx="4349962" cy="3196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5D41DE-F582-4A62-B706-4A1E620D96A2}">
      <dsp:nvSpPr>
        <dsp:cNvPr id="0" name=""/>
        <dsp:cNvSpPr/>
      </dsp:nvSpPr>
      <dsp:spPr>
        <a:xfrm>
          <a:off x="0" y="2851801"/>
          <a:ext cx="1257299" cy="374297"/>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9419" tIns="92456" rIns="89419" bIns="92456" numCol="1" spcCol="1270" anchor="ctr" anchorCtr="0">
          <a:noAutofit/>
        </a:bodyPr>
        <a:lstStyle/>
        <a:p>
          <a:pPr marL="0" lvl="0" indent="0" algn="ctr" defTabSz="577850">
            <a:lnSpc>
              <a:spcPct val="90000"/>
            </a:lnSpc>
            <a:spcBef>
              <a:spcPct val="0"/>
            </a:spcBef>
            <a:spcAft>
              <a:spcPct val="35000"/>
            </a:spcAft>
            <a:buNone/>
          </a:pPr>
          <a:r>
            <a:rPr lang="en-US" sz="1300" kern="1200" dirty="0"/>
            <a:t>Behavior</a:t>
          </a:r>
        </a:p>
      </dsp:txBody>
      <dsp:txXfrm>
        <a:off x="0" y="2851801"/>
        <a:ext cx="1257299" cy="374297"/>
      </dsp:txXfrm>
    </dsp:sp>
    <dsp:sp modelId="{71386080-C9AE-482B-9ADF-4BB20B683964}">
      <dsp:nvSpPr>
        <dsp:cNvPr id="0" name=""/>
        <dsp:cNvSpPr/>
      </dsp:nvSpPr>
      <dsp:spPr>
        <a:xfrm>
          <a:off x="1257299" y="2851801"/>
          <a:ext cx="3771900" cy="374297"/>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512" tIns="139700" rIns="76512" bIns="139700" numCol="1" spcCol="1270" anchor="ctr" anchorCtr="0">
          <a:noAutofit/>
        </a:bodyPr>
        <a:lstStyle/>
        <a:p>
          <a:pPr marL="0" lvl="0" indent="0" algn="l" defTabSz="488950">
            <a:lnSpc>
              <a:spcPct val="90000"/>
            </a:lnSpc>
            <a:spcBef>
              <a:spcPct val="0"/>
            </a:spcBef>
            <a:spcAft>
              <a:spcPct val="35000"/>
            </a:spcAft>
            <a:buNone/>
          </a:pPr>
          <a:r>
            <a:rPr lang="en-US" sz="1100" kern="1200" dirty="0"/>
            <a:t>0.5</a:t>
          </a:r>
        </a:p>
      </dsp:txBody>
      <dsp:txXfrm>
        <a:off x="1257299" y="2851801"/>
        <a:ext cx="3771900" cy="374297"/>
      </dsp:txXfrm>
    </dsp:sp>
    <dsp:sp modelId="{354F1A9C-1703-4303-A819-7E8F36E89B7D}">
      <dsp:nvSpPr>
        <dsp:cNvPr id="0" name=""/>
        <dsp:cNvSpPr/>
      </dsp:nvSpPr>
      <dsp:spPr>
        <a:xfrm rot="10800000">
          <a:off x="0" y="2281746"/>
          <a:ext cx="1257299" cy="575669"/>
        </a:xfrm>
        <a:prstGeom prst="upArrowCallout">
          <a:avLst>
            <a:gd name="adj1" fmla="val 5000"/>
            <a:gd name="adj2" fmla="val 10000"/>
            <a:gd name="adj3" fmla="val 15000"/>
            <a:gd name="adj4" fmla="val 64977"/>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9419" tIns="92456" rIns="89419" bIns="92456" numCol="1" spcCol="1270" anchor="ctr" anchorCtr="0">
          <a:noAutofit/>
        </a:bodyPr>
        <a:lstStyle/>
        <a:p>
          <a:pPr marL="0" lvl="0" indent="0" algn="ctr" defTabSz="577850">
            <a:lnSpc>
              <a:spcPct val="90000"/>
            </a:lnSpc>
            <a:spcBef>
              <a:spcPct val="0"/>
            </a:spcBef>
            <a:spcAft>
              <a:spcPct val="35000"/>
            </a:spcAft>
            <a:buNone/>
          </a:pPr>
          <a:r>
            <a:rPr lang="en-US" sz="1300" kern="1200" dirty="0"/>
            <a:t>Intentions</a:t>
          </a:r>
        </a:p>
      </dsp:txBody>
      <dsp:txXfrm rot="-10800000">
        <a:off x="0" y="2281746"/>
        <a:ext cx="1257299" cy="374185"/>
      </dsp:txXfrm>
    </dsp:sp>
    <dsp:sp modelId="{403054FE-678A-4410-A660-C5E8E5B39A80}">
      <dsp:nvSpPr>
        <dsp:cNvPr id="0" name=""/>
        <dsp:cNvSpPr/>
      </dsp:nvSpPr>
      <dsp:spPr>
        <a:xfrm>
          <a:off x="1257299" y="2281746"/>
          <a:ext cx="3771900" cy="374185"/>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512" tIns="139700" rIns="76512" bIns="139700" numCol="1" spcCol="1270" anchor="ctr" anchorCtr="0">
          <a:noAutofit/>
        </a:bodyPr>
        <a:lstStyle/>
        <a:p>
          <a:pPr marL="0" lvl="0" indent="0" algn="l" defTabSz="488950">
            <a:lnSpc>
              <a:spcPct val="90000"/>
            </a:lnSpc>
            <a:spcBef>
              <a:spcPct val="0"/>
            </a:spcBef>
            <a:spcAft>
              <a:spcPct val="35000"/>
            </a:spcAft>
            <a:buNone/>
          </a:pPr>
          <a:r>
            <a:rPr lang="en-US" sz="1100" kern="1200" dirty="0"/>
            <a:t>0.5</a:t>
          </a:r>
        </a:p>
      </dsp:txBody>
      <dsp:txXfrm>
        <a:off x="1257299" y="2281746"/>
        <a:ext cx="3771900" cy="374185"/>
      </dsp:txXfrm>
    </dsp:sp>
    <dsp:sp modelId="{691EB204-A2D0-4F5D-975B-2FD64CDA6687}">
      <dsp:nvSpPr>
        <dsp:cNvPr id="0" name=""/>
        <dsp:cNvSpPr/>
      </dsp:nvSpPr>
      <dsp:spPr>
        <a:xfrm rot="10800000">
          <a:off x="0" y="1711691"/>
          <a:ext cx="1257299" cy="575669"/>
        </a:xfrm>
        <a:prstGeom prst="upArrowCallout">
          <a:avLst>
            <a:gd name="adj1" fmla="val 5000"/>
            <a:gd name="adj2" fmla="val 10000"/>
            <a:gd name="adj3" fmla="val 15000"/>
            <a:gd name="adj4" fmla="val 64977"/>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9419" tIns="92456" rIns="89419" bIns="92456" numCol="1" spcCol="1270" anchor="ctr" anchorCtr="0">
          <a:noAutofit/>
        </a:bodyPr>
        <a:lstStyle/>
        <a:p>
          <a:pPr marL="0" lvl="0" indent="0" algn="ctr" defTabSz="577850">
            <a:lnSpc>
              <a:spcPct val="90000"/>
            </a:lnSpc>
            <a:spcBef>
              <a:spcPct val="0"/>
            </a:spcBef>
            <a:spcAft>
              <a:spcPct val="35000"/>
            </a:spcAft>
            <a:buNone/>
          </a:pPr>
          <a:r>
            <a:rPr lang="en-US" sz="1300" kern="1200" dirty="0"/>
            <a:t>Yielding</a:t>
          </a:r>
        </a:p>
      </dsp:txBody>
      <dsp:txXfrm rot="-10800000">
        <a:off x="0" y="1711691"/>
        <a:ext cx="1257299" cy="374185"/>
      </dsp:txXfrm>
    </dsp:sp>
    <dsp:sp modelId="{BEAE8C3E-0303-4B11-9FC8-5CE3710A26EA}">
      <dsp:nvSpPr>
        <dsp:cNvPr id="0" name=""/>
        <dsp:cNvSpPr/>
      </dsp:nvSpPr>
      <dsp:spPr>
        <a:xfrm>
          <a:off x="1257299" y="1711691"/>
          <a:ext cx="3771900" cy="374185"/>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512" tIns="139700" rIns="76512" bIns="139700" numCol="1" spcCol="1270" anchor="ctr" anchorCtr="0">
          <a:noAutofit/>
        </a:bodyPr>
        <a:lstStyle/>
        <a:p>
          <a:pPr marL="0" lvl="0" indent="0" algn="l" defTabSz="488950">
            <a:lnSpc>
              <a:spcPct val="90000"/>
            </a:lnSpc>
            <a:spcBef>
              <a:spcPct val="0"/>
            </a:spcBef>
            <a:spcAft>
              <a:spcPct val="35000"/>
            </a:spcAft>
            <a:buNone/>
          </a:pPr>
          <a:r>
            <a:rPr lang="en-US" sz="1100" kern="1200" dirty="0"/>
            <a:t>0.5</a:t>
          </a:r>
        </a:p>
      </dsp:txBody>
      <dsp:txXfrm>
        <a:off x="1257299" y="1711691"/>
        <a:ext cx="3771900" cy="374185"/>
      </dsp:txXfrm>
    </dsp:sp>
    <dsp:sp modelId="{A9D2F992-1F8E-4C02-8805-28C0CAD6C919}">
      <dsp:nvSpPr>
        <dsp:cNvPr id="0" name=""/>
        <dsp:cNvSpPr/>
      </dsp:nvSpPr>
      <dsp:spPr>
        <a:xfrm rot="10800000">
          <a:off x="0" y="1141636"/>
          <a:ext cx="1257299" cy="575669"/>
        </a:xfrm>
        <a:prstGeom prst="upArrowCallout">
          <a:avLst>
            <a:gd name="adj1" fmla="val 5000"/>
            <a:gd name="adj2" fmla="val 10000"/>
            <a:gd name="adj3" fmla="val 15000"/>
            <a:gd name="adj4" fmla="val 64977"/>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9419" tIns="92456" rIns="89419" bIns="92456" numCol="1" spcCol="1270" anchor="ctr" anchorCtr="0">
          <a:noAutofit/>
        </a:bodyPr>
        <a:lstStyle/>
        <a:p>
          <a:pPr marL="0" lvl="0" indent="0" algn="ctr" defTabSz="577850">
            <a:lnSpc>
              <a:spcPct val="90000"/>
            </a:lnSpc>
            <a:spcBef>
              <a:spcPct val="0"/>
            </a:spcBef>
            <a:spcAft>
              <a:spcPct val="35000"/>
            </a:spcAft>
            <a:buNone/>
          </a:pPr>
          <a:r>
            <a:rPr lang="en-US" sz="1300" kern="1200" dirty="0"/>
            <a:t>Comprehension</a:t>
          </a:r>
        </a:p>
      </dsp:txBody>
      <dsp:txXfrm rot="-10800000">
        <a:off x="0" y="1141636"/>
        <a:ext cx="1257299" cy="374185"/>
      </dsp:txXfrm>
    </dsp:sp>
    <dsp:sp modelId="{976DE33F-DC74-4A97-9FF9-F9640FA6BF0A}">
      <dsp:nvSpPr>
        <dsp:cNvPr id="0" name=""/>
        <dsp:cNvSpPr/>
      </dsp:nvSpPr>
      <dsp:spPr>
        <a:xfrm>
          <a:off x="1257299" y="1141636"/>
          <a:ext cx="3771900" cy="374185"/>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512" tIns="139700" rIns="76512" bIns="139700" numCol="1" spcCol="1270" anchor="ctr" anchorCtr="0">
          <a:noAutofit/>
        </a:bodyPr>
        <a:lstStyle/>
        <a:p>
          <a:pPr marL="0" lvl="0" indent="0" algn="l" defTabSz="488950">
            <a:lnSpc>
              <a:spcPct val="90000"/>
            </a:lnSpc>
            <a:spcBef>
              <a:spcPct val="0"/>
            </a:spcBef>
            <a:spcAft>
              <a:spcPct val="35000"/>
            </a:spcAft>
            <a:buNone/>
          </a:pPr>
          <a:r>
            <a:rPr lang="en-US" sz="1100" kern="1200" dirty="0"/>
            <a:t>0.5</a:t>
          </a:r>
        </a:p>
      </dsp:txBody>
      <dsp:txXfrm>
        <a:off x="1257299" y="1141636"/>
        <a:ext cx="3771900" cy="374185"/>
      </dsp:txXfrm>
    </dsp:sp>
    <dsp:sp modelId="{D9C1B76B-AA8B-42EE-89C3-937BE18E7F43}">
      <dsp:nvSpPr>
        <dsp:cNvPr id="0" name=""/>
        <dsp:cNvSpPr/>
      </dsp:nvSpPr>
      <dsp:spPr>
        <a:xfrm rot="10800000">
          <a:off x="0" y="571581"/>
          <a:ext cx="1257299" cy="575669"/>
        </a:xfrm>
        <a:prstGeom prst="upArrowCallout">
          <a:avLst>
            <a:gd name="adj1" fmla="val 5000"/>
            <a:gd name="adj2" fmla="val 10000"/>
            <a:gd name="adj3" fmla="val 15000"/>
            <a:gd name="adj4" fmla="val 64977"/>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9419" tIns="92456" rIns="89419" bIns="92456" numCol="1" spcCol="1270" anchor="ctr" anchorCtr="0">
          <a:noAutofit/>
        </a:bodyPr>
        <a:lstStyle/>
        <a:p>
          <a:pPr marL="0" lvl="0" indent="0" algn="ctr" defTabSz="577850">
            <a:lnSpc>
              <a:spcPct val="90000"/>
            </a:lnSpc>
            <a:spcBef>
              <a:spcPct val="0"/>
            </a:spcBef>
            <a:spcAft>
              <a:spcPct val="35000"/>
            </a:spcAft>
            <a:buNone/>
          </a:pPr>
          <a:r>
            <a:rPr lang="en-US" sz="1300" kern="1200" dirty="0"/>
            <a:t>Attention </a:t>
          </a:r>
        </a:p>
      </dsp:txBody>
      <dsp:txXfrm rot="-10800000">
        <a:off x="0" y="571581"/>
        <a:ext cx="1257299" cy="374185"/>
      </dsp:txXfrm>
    </dsp:sp>
    <dsp:sp modelId="{1E71D11E-9D1C-4C6A-922A-FE96100126A8}">
      <dsp:nvSpPr>
        <dsp:cNvPr id="0" name=""/>
        <dsp:cNvSpPr/>
      </dsp:nvSpPr>
      <dsp:spPr>
        <a:xfrm>
          <a:off x="1257299" y="571581"/>
          <a:ext cx="3771900" cy="374185"/>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512" tIns="139700" rIns="76512" bIns="139700" numCol="1" spcCol="1270" anchor="ctr" anchorCtr="0">
          <a:noAutofit/>
        </a:bodyPr>
        <a:lstStyle/>
        <a:p>
          <a:pPr marL="0" lvl="0" indent="0" algn="l" defTabSz="488950">
            <a:lnSpc>
              <a:spcPct val="90000"/>
            </a:lnSpc>
            <a:spcBef>
              <a:spcPct val="0"/>
            </a:spcBef>
            <a:spcAft>
              <a:spcPct val="35000"/>
            </a:spcAft>
            <a:buNone/>
          </a:pPr>
          <a:r>
            <a:rPr lang="en-US" sz="1100" kern="1200" dirty="0"/>
            <a:t>0.5</a:t>
          </a:r>
        </a:p>
      </dsp:txBody>
      <dsp:txXfrm>
        <a:off x="1257299" y="571581"/>
        <a:ext cx="3771900" cy="374185"/>
      </dsp:txXfrm>
    </dsp:sp>
    <dsp:sp modelId="{63F0EF12-6021-416C-9C80-E8CAA6042E2D}">
      <dsp:nvSpPr>
        <dsp:cNvPr id="0" name=""/>
        <dsp:cNvSpPr/>
      </dsp:nvSpPr>
      <dsp:spPr>
        <a:xfrm rot="10800000">
          <a:off x="0" y="1526"/>
          <a:ext cx="1257299" cy="575669"/>
        </a:xfrm>
        <a:prstGeom prst="upArrowCallout">
          <a:avLst>
            <a:gd name="adj1" fmla="val 5000"/>
            <a:gd name="adj2" fmla="val 10000"/>
            <a:gd name="adj3" fmla="val 15000"/>
            <a:gd name="adj4" fmla="val 64977"/>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9419" tIns="92456" rIns="89419" bIns="92456" numCol="1" spcCol="1270" anchor="ctr" anchorCtr="0">
          <a:noAutofit/>
        </a:bodyPr>
        <a:lstStyle/>
        <a:p>
          <a:pPr marL="0" lvl="0" indent="0" algn="ctr" defTabSz="577850">
            <a:lnSpc>
              <a:spcPct val="90000"/>
            </a:lnSpc>
            <a:spcBef>
              <a:spcPct val="0"/>
            </a:spcBef>
            <a:spcAft>
              <a:spcPct val="35000"/>
            </a:spcAft>
            <a:buNone/>
          </a:pPr>
          <a:r>
            <a:rPr lang="en-US" sz="1300" kern="1200" dirty="0"/>
            <a:t>Exposure</a:t>
          </a:r>
        </a:p>
      </dsp:txBody>
      <dsp:txXfrm rot="-10800000">
        <a:off x="0" y="1526"/>
        <a:ext cx="1257299" cy="374185"/>
      </dsp:txXfrm>
    </dsp:sp>
    <dsp:sp modelId="{DD389ED1-CBD9-4D47-AEA5-AB18A9649467}">
      <dsp:nvSpPr>
        <dsp:cNvPr id="0" name=""/>
        <dsp:cNvSpPr/>
      </dsp:nvSpPr>
      <dsp:spPr>
        <a:xfrm>
          <a:off x="1257299" y="1526"/>
          <a:ext cx="3771900" cy="374185"/>
        </a:xfrm>
        <a:prstGeom prst="rect">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512" tIns="139700" rIns="76512" bIns="139700" numCol="1" spcCol="1270" anchor="ctr" anchorCtr="0">
          <a:noAutofit/>
        </a:bodyPr>
        <a:lstStyle/>
        <a:p>
          <a:pPr marL="0" lvl="0" indent="0" algn="l" defTabSz="488950">
            <a:lnSpc>
              <a:spcPct val="90000"/>
            </a:lnSpc>
            <a:spcBef>
              <a:spcPct val="0"/>
            </a:spcBef>
            <a:spcAft>
              <a:spcPct val="35000"/>
            </a:spcAft>
            <a:buNone/>
          </a:pPr>
          <a:r>
            <a:rPr lang="en-US" sz="1100" kern="1200" dirty="0"/>
            <a:t>0.5</a:t>
          </a:r>
        </a:p>
      </dsp:txBody>
      <dsp:txXfrm>
        <a:off x="1257299" y="1526"/>
        <a:ext cx="3771900" cy="3741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7B741A-5460-4F73-B346-F81E5A89FCE4}">
      <dsp:nvSpPr>
        <dsp:cNvPr id="0" name=""/>
        <dsp:cNvSpPr/>
      </dsp:nvSpPr>
      <dsp:spPr>
        <a:xfrm>
          <a:off x="655" y="1018219"/>
          <a:ext cx="2555341" cy="153320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Advertising and Promotion</a:t>
          </a:r>
        </a:p>
      </dsp:txBody>
      <dsp:txXfrm>
        <a:off x="655" y="1018219"/>
        <a:ext cx="2555341" cy="1533205"/>
      </dsp:txXfrm>
    </dsp:sp>
    <dsp:sp modelId="{7161B124-D12F-45F0-8B1E-DB6153D3C9FA}">
      <dsp:nvSpPr>
        <dsp:cNvPr id="0" name=""/>
        <dsp:cNvSpPr/>
      </dsp:nvSpPr>
      <dsp:spPr>
        <a:xfrm>
          <a:off x="2811531" y="1018219"/>
          <a:ext cx="2555341" cy="1533205"/>
        </a:xfrm>
        <a:prstGeom prst="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Interactive Marketing</a:t>
          </a:r>
        </a:p>
      </dsp:txBody>
      <dsp:txXfrm>
        <a:off x="2811531" y="1018219"/>
        <a:ext cx="2555341" cy="1533205"/>
      </dsp:txXfrm>
    </dsp:sp>
    <dsp:sp modelId="{5DC6A39D-1996-43EA-AB21-3FD5A60BF82A}">
      <dsp:nvSpPr>
        <dsp:cNvPr id="0" name=""/>
        <dsp:cNvSpPr/>
      </dsp:nvSpPr>
      <dsp:spPr>
        <a:xfrm>
          <a:off x="655" y="2806959"/>
          <a:ext cx="2555341" cy="1533205"/>
        </a:xfrm>
        <a:prstGeom prst="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Events and Experiences</a:t>
          </a:r>
        </a:p>
      </dsp:txBody>
      <dsp:txXfrm>
        <a:off x="655" y="2806959"/>
        <a:ext cx="2555341" cy="1533205"/>
      </dsp:txXfrm>
    </dsp:sp>
    <dsp:sp modelId="{736F7B97-A390-4208-A265-418899062465}">
      <dsp:nvSpPr>
        <dsp:cNvPr id="0" name=""/>
        <dsp:cNvSpPr/>
      </dsp:nvSpPr>
      <dsp:spPr>
        <a:xfrm>
          <a:off x="2811531" y="2806959"/>
          <a:ext cx="2555341" cy="1533205"/>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Mobile Marketing</a:t>
          </a:r>
        </a:p>
      </dsp:txBody>
      <dsp:txXfrm>
        <a:off x="2811531" y="2806959"/>
        <a:ext cx="2555341" cy="153320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4B329B-55F0-4647-B37F-6BFAA9ACFE25}">
      <dsp:nvSpPr>
        <dsp:cNvPr id="0" name=""/>
        <dsp:cNvSpPr/>
      </dsp:nvSpPr>
      <dsp:spPr>
        <a:xfrm>
          <a:off x="0" y="958220"/>
          <a:ext cx="6588691" cy="17690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D103A8-46C4-44DC-954F-DF1E1BCC303C}">
      <dsp:nvSpPr>
        <dsp:cNvPr id="0" name=""/>
        <dsp:cNvSpPr/>
      </dsp:nvSpPr>
      <dsp:spPr>
        <a:xfrm>
          <a:off x="535129" y="1356250"/>
          <a:ext cx="972962" cy="9729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6E977E-2E47-4A07-847E-2402BA24D989}">
      <dsp:nvSpPr>
        <dsp:cNvPr id="0" name=""/>
        <dsp:cNvSpPr/>
      </dsp:nvSpPr>
      <dsp:spPr>
        <a:xfrm>
          <a:off x="2043221" y="958220"/>
          <a:ext cx="4545469" cy="1769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222" tIns="187222" rIns="187222" bIns="187222" numCol="1" spcCol="1270" anchor="ctr" anchorCtr="0">
          <a:noAutofit/>
        </a:bodyPr>
        <a:lstStyle/>
        <a:p>
          <a:pPr marL="0" lvl="0" indent="0" algn="l" defTabSz="1111250">
            <a:lnSpc>
              <a:spcPct val="90000"/>
            </a:lnSpc>
            <a:spcBef>
              <a:spcPct val="0"/>
            </a:spcBef>
            <a:spcAft>
              <a:spcPct val="35000"/>
            </a:spcAft>
            <a:buNone/>
          </a:pPr>
          <a:r>
            <a:rPr lang="en-US" sz="2500" kern="1200"/>
            <a:t>Consumer Promotions</a:t>
          </a:r>
        </a:p>
      </dsp:txBody>
      <dsp:txXfrm>
        <a:off x="2043221" y="958220"/>
        <a:ext cx="4545469" cy="1769022"/>
      </dsp:txXfrm>
    </dsp:sp>
    <dsp:sp modelId="{60E25762-FA9E-4CCB-9979-776806D8A304}">
      <dsp:nvSpPr>
        <dsp:cNvPr id="0" name=""/>
        <dsp:cNvSpPr/>
      </dsp:nvSpPr>
      <dsp:spPr>
        <a:xfrm>
          <a:off x="0" y="3169499"/>
          <a:ext cx="6588691" cy="17690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8EAA84-1C9F-4873-970E-260523BC3D25}">
      <dsp:nvSpPr>
        <dsp:cNvPr id="0" name=""/>
        <dsp:cNvSpPr/>
      </dsp:nvSpPr>
      <dsp:spPr>
        <a:xfrm>
          <a:off x="535129" y="3567529"/>
          <a:ext cx="972962" cy="9729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180C3D-EAC7-42DE-97F5-C6734D26AFD0}">
      <dsp:nvSpPr>
        <dsp:cNvPr id="0" name=""/>
        <dsp:cNvSpPr/>
      </dsp:nvSpPr>
      <dsp:spPr>
        <a:xfrm>
          <a:off x="2043221" y="3169499"/>
          <a:ext cx="4545469" cy="1769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222" tIns="187222" rIns="187222" bIns="187222" numCol="1" spcCol="1270" anchor="ctr" anchorCtr="0">
          <a:noAutofit/>
        </a:bodyPr>
        <a:lstStyle/>
        <a:p>
          <a:pPr marL="0" lvl="0" indent="0" algn="l" defTabSz="1111250">
            <a:lnSpc>
              <a:spcPct val="90000"/>
            </a:lnSpc>
            <a:spcBef>
              <a:spcPct val="0"/>
            </a:spcBef>
            <a:spcAft>
              <a:spcPct val="35000"/>
            </a:spcAft>
            <a:buNone/>
          </a:pPr>
          <a:r>
            <a:rPr lang="en-US" sz="2500" kern="1200"/>
            <a:t>Trade Promotions</a:t>
          </a:r>
        </a:p>
      </dsp:txBody>
      <dsp:txXfrm>
        <a:off x="2043221" y="3169499"/>
        <a:ext cx="4545469" cy="176902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BCCA5B-4929-4FDA-AAF0-86BF82050B18}">
      <dsp:nvSpPr>
        <dsp:cNvPr id="0" name=""/>
        <dsp:cNvSpPr/>
      </dsp:nvSpPr>
      <dsp:spPr>
        <a:xfrm>
          <a:off x="0" y="1805"/>
          <a:ext cx="10515600" cy="91531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ACD933-CA08-4D27-9039-EE8A306415A5}">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7D062D-0D2F-4311-AF18-3E8CDC10B2B3}">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b="1" kern="1200"/>
            <a:t>Be analytical:</a:t>
          </a:r>
          <a:r>
            <a:rPr lang="en-US" sz="2200" i="1" kern="1200"/>
            <a:t> </a:t>
          </a:r>
          <a:r>
            <a:rPr lang="en-US" sz="2200" kern="1200"/>
            <a:t>Use frameworks of consumer behavior and managerial decision making to develop well-reasoned communication programs.</a:t>
          </a:r>
        </a:p>
      </dsp:txBody>
      <dsp:txXfrm>
        <a:off x="1057183" y="1805"/>
        <a:ext cx="9458416" cy="915310"/>
      </dsp:txXfrm>
    </dsp:sp>
    <dsp:sp modelId="{0E6EAFF5-ABB8-449E-89E9-2C3CA3909451}">
      <dsp:nvSpPr>
        <dsp:cNvPr id="0" name=""/>
        <dsp:cNvSpPr/>
      </dsp:nvSpPr>
      <dsp:spPr>
        <a:xfrm>
          <a:off x="0" y="1145944"/>
          <a:ext cx="10515600" cy="91531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6A3D1E-F1DD-4311-B4DB-FD6DE5724C22}">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80379E-DC5F-4031-9255-27F864DDA284}">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b="1" kern="1200"/>
            <a:t>Be curious:</a:t>
          </a:r>
          <a:r>
            <a:rPr lang="en-US" sz="2200" i="1" kern="1200"/>
            <a:t> </a:t>
          </a:r>
          <a:r>
            <a:rPr lang="en-US" sz="2200" kern="1200"/>
            <a:t>Better understand customers by using all forms of research, and always be thinking of how you can create added value for consumers.</a:t>
          </a:r>
        </a:p>
      </dsp:txBody>
      <dsp:txXfrm>
        <a:off x="1057183" y="1145944"/>
        <a:ext cx="9458416" cy="915310"/>
      </dsp:txXfrm>
    </dsp:sp>
    <dsp:sp modelId="{5C267E86-12D5-4FA3-A606-E3F660C721E6}">
      <dsp:nvSpPr>
        <dsp:cNvPr id="0" name=""/>
        <dsp:cNvSpPr/>
      </dsp:nvSpPr>
      <dsp:spPr>
        <a:xfrm>
          <a:off x="0" y="2290082"/>
          <a:ext cx="10515600" cy="91531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BC4BBE-6446-480E-B3F2-E4E1171F3897}">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AE54BD-D940-48E9-BA9A-B7B6E6D6BA95}">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b="1" kern="1200"/>
            <a:t>Be single-minded:</a:t>
          </a:r>
          <a:r>
            <a:rPr lang="en-US" sz="2200" i="1" kern="1200"/>
            <a:t> </a:t>
          </a:r>
          <a:r>
            <a:rPr lang="en-US" sz="2200" kern="1200"/>
            <a:t>Focus your message on well-defined target markets </a:t>
          </a:r>
          <a:r>
            <a:rPr lang="en-IN" sz="2200" kern="1200"/>
            <a:t>(less can be more).</a:t>
          </a:r>
          <a:endParaRPr lang="en-US" sz="2200" kern="1200"/>
        </a:p>
      </dsp:txBody>
      <dsp:txXfrm>
        <a:off x="1057183" y="2290082"/>
        <a:ext cx="9458416" cy="915310"/>
      </dsp:txXfrm>
    </dsp:sp>
    <dsp:sp modelId="{C1CF08B0-6956-40D1-8606-6A43D998EAB9}">
      <dsp:nvSpPr>
        <dsp:cNvPr id="0" name=""/>
        <dsp:cNvSpPr/>
      </dsp:nvSpPr>
      <dsp:spPr>
        <a:xfrm>
          <a:off x="0" y="3434221"/>
          <a:ext cx="10515600" cy="9153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18AD10-CD7D-4FAA-8424-695587F0EEC8}">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70CDA4-1ADB-4E52-9BB5-4B8C8E20ED5A}">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b="1" kern="1200"/>
            <a:t>Be integrative:</a:t>
          </a:r>
          <a:r>
            <a:rPr lang="en-US" sz="2200" i="1" kern="1200"/>
            <a:t> </a:t>
          </a:r>
          <a:r>
            <a:rPr lang="en-US" sz="2200" kern="1200"/>
            <a:t>Reinforce your message through consistency and cuing across all communication options and media.</a:t>
          </a:r>
        </a:p>
      </dsp:txBody>
      <dsp:txXfrm>
        <a:off x="1057183" y="3434221"/>
        <a:ext cx="9458416" cy="9153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B42466-C1CB-4C1F-961D-7EFC9A7026FA}">
      <dsp:nvSpPr>
        <dsp:cNvPr id="0" name=""/>
        <dsp:cNvSpPr/>
      </dsp:nvSpPr>
      <dsp:spPr>
        <a:xfrm>
          <a:off x="0" y="1805"/>
          <a:ext cx="10515600" cy="91531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D09B61-F4F0-4F18-8BDE-129FDD942500}">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579246-EBA8-43A4-864F-5AB4AB99E5B4}">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b="1" kern="1200"/>
            <a:t>Be creative:</a:t>
          </a:r>
          <a:r>
            <a:rPr lang="en-US" sz="2200" i="1" kern="1200"/>
            <a:t> </a:t>
          </a:r>
          <a:r>
            <a:rPr lang="en-US" sz="2200" kern="1200"/>
            <a:t>State your message in a unique fashion; use alternative promotions and media to create favorable, strong, and unique brand </a:t>
          </a:r>
          <a:r>
            <a:rPr lang="en-IN" sz="2200" kern="1200"/>
            <a:t>associations.</a:t>
          </a:r>
          <a:endParaRPr lang="en-US" sz="2200" kern="1200"/>
        </a:p>
      </dsp:txBody>
      <dsp:txXfrm>
        <a:off x="1057183" y="1805"/>
        <a:ext cx="9458416" cy="915310"/>
      </dsp:txXfrm>
    </dsp:sp>
    <dsp:sp modelId="{4856CE7E-73A8-429E-B64F-125FB3E39B5F}">
      <dsp:nvSpPr>
        <dsp:cNvPr id="0" name=""/>
        <dsp:cNvSpPr/>
      </dsp:nvSpPr>
      <dsp:spPr>
        <a:xfrm>
          <a:off x="0" y="1145944"/>
          <a:ext cx="10515600" cy="91531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09C8E0-D33E-491F-92A0-3EEDB7F799BE}">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2C7CFB-47AF-4492-909E-08C4F81ECB88}">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b="1" kern="1200"/>
            <a:t>Be observant:</a:t>
          </a:r>
          <a:r>
            <a:rPr lang="en-US" sz="2200" i="1" kern="1200"/>
            <a:t> </a:t>
          </a:r>
          <a:r>
            <a:rPr lang="en-US" sz="2200" kern="1200"/>
            <a:t>Keep track of competition, customers, channel members, and employees through monitoring and tracking studies.</a:t>
          </a:r>
        </a:p>
      </dsp:txBody>
      <dsp:txXfrm>
        <a:off x="1057183" y="1145944"/>
        <a:ext cx="9458416" cy="915310"/>
      </dsp:txXfrm>
    </dsp:sp>
    <dsp:sp modelId="{ED5F638F-37FC-47B8-BA95-20CB010C9C0E}">
      <dsp:nvSpPr>
        <dsp:cNvPr id="0" name=""/>
        <dsp:cNvSpPr/>
      </dsp:nvSpPr>
      <dsp:spPr>
        <a:xfrm>
          <a:off x="0" y="2290082"/>
          <a:ext cx="10515600" cy="91531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780753-02D7-4A99-B13F-8D116A22BEB4}">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020ECC-3D61-4FA5-B7C6-B504B79F2990}">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b="1" kern="1200"/>
            <a:t>Be patient:</a:t>
          </a:r>
          <a:r>
            <a:rPr lang="en-US" sz="2200" i="1" kern="1200"/>
            <a:t> </a:t>
          </a:r>
          <a:r>
            <a:rPr lang="en-US" sz="2200" kern="1200"/>
            <a:t>Take a long-term view of communication effectiveness to build </a:t>
          </a:r>
          <a:r>
            <a:rPr lang="en-IN" sz="2200" kern="1200"/>
            <a:t>and manage brand equity.</a:t>
          </a:r>
          <a:endParaRPr lang="en-US" sz="2200" kern="1200"/>
        </a:p>
      </dsp:txBody>
      <dsp:txXfrm>
        <a:off x="1057183" y="2290082"/>
        <a:ext cx="9458416" cy="915310"/>
      </dsp:txXfrm>
    </dsp:sp>
    <dsp:sp modelId="{3E0E48AD-B581-42B5-B388-BCCC9841BC10}">
      <dsp:nvSpPr>
        <dsp:cNvPr id="0" name=""/>
        <dsp:cNvSpPr/>
      </dsp:nvSpPr>
      <dsp:spPr>
        <a:xfrm>
          <a:off x="0" y="3434221"/>
          <a:ext cx="10515600" cy="91531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37385C-41F7-41EE-BF03-5DC346234196}">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B5D3D4-B3CE-4304-8771-D4DD5CCE30AF}">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b="1" kern="1200"/>
            <a:t>Be realistic:</a:t>
          </a:r>
          <a:r>
            <a:rPr lang="en-US" sz="2200" i="1" kern="1200"/>
            <a:t> </a:t>
          </a:r>
          <a:r>
            <a:rPr lang="en-US" sz="2200" kern="1200"/>
            <a:t>Understand the complexities involved in marketing </a:t>
          </a:r>
          <a:r>
            <a:rPr lang="en-IN" sz="2200" kern="1200"/>
            <a:t>communications.</a:t>
          </a:r>
          <a:endParaRPr lang="en-US" sz="2200" kern="1200"/>
        </a:p>
      </dsp:txBody>
      <dsp:txXfrm>
        <a:off x="1057183" y="3434221"/>
        <a:ext cx="9458416" cy="91531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10/9/2022</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10/9/2022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Strategies that help increase brand equity.</a:t>
            </a:r>
          </a:p>
          <a:p>
            <a:r>
              <a:rPr lang="en-US" dirty="0"/>
              <a:t>Last class, first 3 </a:t>
            </a:r>
          </a:p>
          <a:p>
            <a:r>
              <a:rPr lang="en-US" dirty="0"/>
              <a:t>This class, promotion. </a:t>
            </a:r>
          </a:p>
          <a:p>
            <a:r>
              <a:rPr lang="en-US" dirty="0"/>
              <a:t> </a:t>
            </a:r>
          </a:p>
        </p:txBody>
      </p:sp>
      <p:sp>
        <p:nvSpPr>
          <p:cNvPr id="4" name="Slide Number Placeholder 3"/>
          <p:cNvSpPr>
            <a:spLocks noGrp="1"/>
          </p:cNvSpPr>
          <p:nvPr>
            <p:ph type="sldNum" sz="quarter" idx="5"/>
          </p:nvPr>
        </p:nvSpPr>
        <p:spPr/>
        <p:txBody>
          <a:bodyPr/>
          <a:lstStyle/>
          <a:p>
            <a:fld id="{BC849E9A-41F7-4779-A581-48A7C374A227}" type="slidenum">
              <a:rPr lang="en-US" smtClean="0"/>
              <a:t>7</a:t>
            </a:fld>
            <a:endParaRPr lang="en-US" dirty="0"/>
          </a:p>
        </p:txBody>
      </p:sp>
    </p:spTree>
    <p:extLst>
      <p:ext uri="{BB962C8B-B14F-4D97-AF65-F5344CB8AC3E}">
        <p14:creationId xmlns:p14="http://schemas.microsoft.com/office/powerpoint/2010/main" val="29373387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u="none" dirty="0"/>
              <a:t>Promotion</a:t>
            </a:r>
          </a:p>
          <a:p>
            <a:pPr marL="171450" indent="-171450">
              <a:buFont typeface="Arial" pitchFamily="34" charset="0"/>
              <a:buChar char="•"/>
              <a:defRPr/>
            </a:pPr>
            <a:r>
              <a:rPr lang="en-US" dirty="0"/>
              <a:t>Short-term incentives to encourage trial or usage of a product or service.</a:t>
            </a:r>
          </a:p>
          <a:p>
            <a:pPr marL="171450" indent="-171450">
              <a:buFont typeface="Arial" pitchFamily="34" charset="0"/>
              <a:buChar char="•"/>
              <a:defRPr/>
            </a:pPr>
            <a:r>
              <a:rPr lang="en-US" dirty="0"/>
              <a:t>Ad = reason to buy, sales promotions = incentive to buy. </a:t>
            </a:r>
          </a:p>
          <a:p>
            <a:pPr marL="171450" indent="-171450">
              <a:buFont typeface="Arial" pitchFamily="34" charset="0"/>
              <a:buChar char="•"/>
              <a:defRPr/>
            </a:pPr>
            <a:r>
              <a:rPr lang="en-US" dirty="0"/>
              <a:t>Designed to change the behavior of the: </a:t>
            </a:r>
          </a:p>
          <a:p>
            <a:pPr marL="628650" lvl="1" indent="-171450">
              <a:buFont typeface="Arial" pitchFamily="34" charset="0"/>
              <a:buChar char="•"/>
              <a:defRPr/>
            </a:pPr>
            <a:r>
              <a:rPr lang="en-US" dirty="0"/>
              <a:t>Trade so that they carry the brand and actively support it.</a:t>
            </a:r>
          </a:p>
          <a:p>
            <a:pPr marL="628650" lvl="1" indent="-171450">
              <a:buFont typeface="Arial" pitchFamily="34" charset="0"/>
              <a:buChar char="•"/>
              <a:defRPr/>
            </a:pPr>
            <a:r>
              <a:rPr lang="en-US" dirty="0"/>
              <a:t>Consumers so that they buy a brand for the first time, buy more of the brand, or buy the brand earlier or more often.</a:t>
            </a:r>
          </a:p>
          <a:p>
            <a:pPr marL="457200" lvl="1" indent="0">
              <a:buFont typeface="Arial" pitchFamily="34" charset="0"/>
              <a:buNone/>
              <a:defRPr/>
            </a:pPr>
            <a:endParaRPr lang="en-US" dirty="0"/>
          </a:p>
          <a:p>
            <a:pPr>
              <a:buFont typeface="Arial" pitchFamily="34" charset="0"/>
              <a:buNone/>
              <a:defRPr/>
            </a:pPr>
            <a:r>
              <a:rPr lang="en-US" u="none" dirty="0"/>
              <a:t>Consumer promotions</a:t>
            </a:r>
          </a:p>
          <a:p>
            <a:pPr marL="628650" lvl="1" indent="-171450">
              <a:buFont typeface="Arial" pitchFamily="34" charset="0"/>
              <a:buChar char="•"/>
              <a:defRPr/>
            </a:pPr>
            <a:r>
              <a:rPr lang="en-IN" dirty="0"/>
              <a:t>Designed to change the choices, quantity, or timing of consumers’ product purchases.</a:t>
            </a:r>
          </a:p>
          <a:p>
            <a:pPr marL="628650" lvl="1" indent="-171450">
              <a:buFont typeface="Arial" pitchFamily="34" charset="0"/>
              <a:buChar char="•"/>
              <a:defRPr/>
            </a:pPr>
            <a:r>
              <a:rPr lang="en-IN" dirty="0"/>
              <a:t>Type of consumer promotions:</a:t>
            </a:r>
          </a:p>
          <a:p>
            <a:pPr marL="1085850" lvl="2" indent="-171450">
              <a:buFont typeface="Arial" pitchFamily="34" charset="0"/>
              <a:buChar char="•"/>
              <a:defRPr/>
            </a:pPr>
            <a:r>
              <a:rPr lang="en-IN" dirty="0"/>
              <a:t>Customer franchise-building promotions such as samples, demonstrations, and educational material.</a:t>
            </a:r>
          </a:p>
          <a:p>
            <a:pPr marL="1085850" lvl="2" indent="-171450">
              <a:buFont typeface="Arial" pitchFamily="34" charset="0"/>
              <a:buChar char="•"/>
              <a:defRPr/>
            </a:pPr>
            <a:r>
              <a:rPr lang="en-IN" dirty="0"/>
              <a:t>Noncustomer franchise-building promotions such as price-off packs, premiums, </a:t>
            </a:r>
            <a:r>
              <a:rPr lang="en-US" dirty="0"/>
              <a:t>sweepstakes, and refund offers.</a:t>
            </a:r>
          </a:p>
          <a:p>
            <a:pPr marL="628650" lvl="1" indent="-171450">
              <a:buFont typeface="Arial" pitchFamily="34" charset="0"/>
              <a:buChar char="•"/>
              <a:defRPr/>
            </a:pPr>
            <a:r>
              <a:rPr lang="en-IN" dirty="0"/>
              <a:t>Customer franchise-building promotions can affect brand loyalty.</a:t>
            </a:r>
          </a:p>
          <a:p>
            <a:pPr marL="628650" lvl="1" indent="-171450">
              <a:buFont typeface="Arial" pitchFamily="34" charset="0"/>
              <a:buChar char="•"/>
              <a:defRPr/>
            </a:pPr>
            <a:r>
              <a:rPr lang="en-IN" dirty="0"/>
              <a:t>Marketers evaluate sales promotions by their ability to contribute to brand equity and generate sales.</a:t>
            </a:r>
          </a:p>
          <a:p>
            <a:pPr marL="457200" lvl="1" indent="0">
              <a:buFont typeface="Arial" pitchFamily="34" charset="0"/>
              <a:buNone/>
              <a:defRPr/>
            </a:pPr>
            <a:endParaRPr lang="en-IN" u="sng" dirty="0"/>
          </a:p>
          <a:p>
            <a:pPr>
              <a:buFont typeface="Arial" pitchFamily="34" charset="0"/>
              <a:buNone/>
              <a:defRPr/>
            </a:pPr>
            <a:r>
              <a:rPr lang="en-IN" u="none" dirty="0"/>
              <a:t>Trade promotions</a:t>
            </a:r>
          </a:p>
          <a:p>
            <a:pPr marL="628650" lvl="1" indent="-171450">
              <a:buFont typeface="Arial" pitchFamily="34" charset="0"/>
              <a:buChar char="•"/>
              <a:defRPr/>
            </a:pPr>
            <a:r>
              <a:rPr lang="en-IN" dirty="0"/>
              <a:t>Financial incentives given to channel members to facilitate the sale of a product through slotting allowances, point-of-purchase displays, contests and dealer incentives, training programs, trade shows, and cooperative advertising.</a:t>
            </a:r>
          </a:p>
          <a:p>
            <a:pPr marL="628650" lvl="1" indent="-171450">
              <a:buFont typeface="Arial" pitchFamily="34" charset="0"/>
              <a:buChar char="•"/>
              <a:defRPr/>
            </a:pPr>
            <a:r>
              <a:rPr lang="en-IN" dirty="0"/>
              <a:t>Designed either to secure shelf space and distribution for a new brand, or to achieve more prominence on the shelf and in the store.</a:t>
            </a:r>
            <a:endParaRPr lang="en-US"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25736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Twenty-first century created a rush of companies moving into the world of interactive, online marketing communications</a:t>
            </a:r>
          </a:p>
          <a:p>
            <a:endParaRPr lang="en-US" dirty="0"/>
          </a:p>
          <a:p>
            <a:r>
              <a:rPr lang="en-US" dirty="0"/>
              <a:t>WE will cover this section in detail in chapter 7. </a:t>
            </a:r>
          </a:p>
          <a:p>
            <a:r>
              <a:rPr lang="en-US" dirty="0"/>
              <a:t>But we do not forget about offline marketing communications. </a:t>
            </a:r>
          </a:p>
        </p:txBody>
      </p:sp>
      <p:sp>
        <p:nvSpPr>
          <p:cNvPr id="4" name="Slide Number Placeholder 3"/>
          <p:cNvSpPr>
            <a:spLocks noGrp="1"/>
          </p:cNvSpPr>
          <p:nvPr>
            <p:ph type="sldNum" sz="quarter" idx="5"/>
          </p:nvPr>
        </p:nvSpPr>
        <p:spPr/>
        <p:txBody>
          <a:bodyPr/>
          <a:lstStyle/>
          <a:p>
            <a:fld id="{BC849E9A-41F7-4779-A581-48A7C374A227}" type="slidenum">
              <a:rPr lang="en-US" smtClean="0"/>
              <a:t>24</a:t>
            </a:fld>
            <a:endParaRPr lang="en-US" dirty="0"/>
          </a:p>
        </p:txBody>
      </p:sp>
    </p:spTree>
    <p:extLst>
      <p:ext uri="{BB962C8B-B14F-4D97-AF65-F5344CB8AC3E}">
        <p14:creationId xmlns:p14="http://schemas.microsoft.com/office/powerpoint/2010/main" val="3152813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None/>
              <a:defRPr/>
            </a:pPr>
            <a:r>
              <a:rPr lang="en-US" u="none" dirty="0"/>
              <a:t>Rationale for sponsorship</a:t>
            </a:r>
          </a:p>
          <a:p>
            <a:pPr marL="171450" indent="-171450">
              <a:buFont typeface="Arial" panose="020B0604020202020204" pitchFamily="34" charset="0"/>
              <a:buChar char="•"/>
              <a:defRPr/>
            </a:pPr>
            <a:r>
              <a:rPr lang="en-IN" dirty="0"/>
              <a:t>To identify with a particular target market or lifestyle</a:t>
            </a:r>
            <a:endParaRPr lang="en-IN" sz="1600" dirty="0"/>
          </a:p>
          <a:p>
            <a:pPr marL="171450" lvl="0" indent="-171450">
              <a:buFont typeface="Arial" pitchFamily="34" charset="0"/>
              <a:buChar char="•"/>
              <a:defRPr/>
            </a:pPr>
            <a:r>
              <a:rPr lang="en-IN" dirty="0"/>
              <a:t>To increase awareness of the company or product name</a:t>
            </a:r>
            <a:endParaRPr lang="en-US" dirty="0"/>
          </a:p>
          <a:p>
            <a:pPr marL="171450" lvl="0" indent="-171450">
              <a:buFont typeface="Arial" pitchFamily="34" charset="0"/>
              <a:buChar char="•"/>
              <a:defRPr/>
            </a:pPr>
            <a:r>
              <a:rPr lang="en-IN" dirty="0"/>
              <a:t>To create or reinforce consumer perceptions of key brand image associations</a:t>
            </a:r>
          </a:p>
          <a:p>
            <a:pPr marL="171450" lvl="0" indent="-171450">
              <a:buFont typeface="Arial" pitchFamily="34" charset="0"/>
              <a:buChar char="•"/>
              <a:defRPr/>
            </a:pPr>
            <a:r>
              <a:rPr lang="en-US" dirty="0"/>
              <a:t>To enhance corporate image dimensions</a:t>
            </a:r>
          </a:p>
          <a:p>
            <a:pPr marL="171450" lvl="0" indent="-171450">
              <a:buFont typeface="Arial" pitchFamily="34" charset="0"/>
              <a:buChar char="•"/>
              <a:defRPr/>
            </a:pPr>
            <a:r>
              <a:rPr lang="en-IN" dirty="0"/>
              <a:t>To create experiences and evoke feelings</a:t>
            </a:r>
          </a:p>
          <a:p>
            <a:pPr marL="171450" lvl="0" indent="-171450">
              <a:buFont typeface="Arial" pitchFamily="34" charset="0"/>
              <a:buChar char="•"/>
              <a:defRPr/>
            </a:pPr>
            <a:r>
              <a:rPr lang="en-IN" dirty="0"/>
              <a:t>To express commitment to the community or on social issues</a:t>
            </a:r>
          </a:p>
          <a:p>
            <a:pPr marL="171450" lvl="0" indent="-171450">
              <a:buFont typeface="Arial" pitchFamily="34" charset="0"/>
              <a:buChar char="•"/>
              <a:defRPr/>
            </a:pPr>
            <a:r>
              <a:rPr lang="en-IN" dirty="0"/>
              <a:t>To entertain key clients or reward key employees</a:t>
            </a:r>
          </a:p>
          <a:p>
            <a:pPr marL="171450" lvl="0" indent="-171450">
              <a:buFont typeface="Arial" pitchFamily="34" charset="0"/>
              <a:buChar char="•"/>
              <a:defRPr/>
            </a:pPr>
            <a:r>
              <a:rPr lang="en-IN" dirty="0"/>
              <a:t>To permit merchandising or promotional opportunities</a:t>
            </a:r>
          </a:p>
          <a:p>
            <a:pPr marL="171450" lvl="0" indent="-171450">
              <a:buFont typeface="Arial" pitchFamily="34" charset="0"/>
              <a:buChar char="•"/>
              <a:defRPr/>
            </a:pPr>
            <a:endParaRPr lang="en-IN" dirty="0"/>
          </a:p>
          <a:p>
            <a:pPr marL="0" lvl="0" indent="0">
              <a:buFont typeface="Arial" pitchFamily="34" charset="0"/>
              <a:buNone/>
              <a:defRPr/>
            </a:pPr>
            <a:r>
              <a:rPr lang="en-IN" dirty="0"/>
              <a:t>What guidelines can you give? </a:t>
            </a:r>
          </a:p>
          <a:p>
            <a:pPr marL="0" lvl="0" indent="0">
              <a:buFont typeface="Arial" pitchFamily="34" charset="0"/>
              <a:buNone/>
              <a:defRPr/>
            </a:pPr>
            <a:endParaRPr lang="en-IN" dirty="0"/>
          </a:p>
          <a:p>
            <a:pPr>
              <a:buFont typeface="Arial" pitchFamily="34" charset="0"/>
              <a:buNone/>
              <a:defRPr/>
            </a:pPr>
            <a:r>
              <a:rPr lang="en-IN" u="none" dirty="0"/>
              <a:t>Guidelines</a:t>
            </a:r>
          </a:p>
          <a:p>
            <a:pPr marL="171450" indent="-171450">
              <a:buFont typeface="Arial" pitchFamily="34" charset="0"/>
              <a:buChar char="•"/>
              <a:defRPr/>
            </a:pPr>
            <a:r>
              <a:rPr lang="en-US" dirty="0"/>
              <a:t>Choosing sponsorship opportunities</a:t>
            </a:r>
          </a:p>
          <a:p>
            <a:pPr marL="628650" lvl="1" indent="-171450">
              <a:buFont typeface="Arial" pitchFamily="34" charset="0"/>
              <a:buChar char="•"/>
              <a:defRPr/>
            </a:pPr>
            <a:r>
              <a:rPr lang="en-US" dirty="0"/>
              <a:t>Sponsor ship events:</a:t>
            </a:r>
            <a:endParaRPr lang="en-US" u="sng" dirty="0"/>
          </a:p>
          <a:p>
            <a:pPr marL="1085850" lvl="2" indent="-171450">
              <a:buFont typeface="Arial" pitchFamily="34" charset="0"/>
              <a:buChar char="•"/>
              <a:defRPr/>
            </a:pPr>
            <a:r>
              <a:rPr lang="en-US" dirty="0"/>
              <a:t>Must meet </a:t>
            </a:r>
            <a:r>
              <a:rPr lang="en-IN" dirty="0"/>
              <a:t>the marketing objectives and communication strategy defined for the brand.</a:t>
            </a:r>
          </a:p>
          <a:p>
            <a:pPr marL="1085850" lvl="2" indent="-171450">
              <a:buFont typeface="Arial" pitchFamily="34" charset="0"/>
              <a:buChar char="•"/>
              <a:defRPr/>
            </a:pPr>
            <a:r>
              <a:rPr lang="en-IN" dirty="0"/>
              <a:t>Must have:</a:t>
            </a:r>
          </a:p>
          <a:p>
            <a:pPr marL="1543050" lvl="3" indent="-171450">
              <a:buFont typeface="Arial" pitchFamily="34" charset="0"/>
              <a:buChar char="•"/>
              <a:defRPr/>
            </a:pPr>
            <a:r>
              <a:rPr lang="en-IN" dirty="0"/>
              <a:t>Sufficient awareness.</a:t>
            </a:r>
          </a:p>
          <a:p>
            <a:pPr marL="1543050" lvl="3" indent="-171450">
              <a:buFont typeface="Arial" pitchFamily="34" charset="0"/>
              <a:buChar char="•"/>
              <a:defRPr/>
            </a:pPr>
            <a:r>
              <a:rPr lang="en-IN" dirty="0"/>
              <a:t>Possess the desired image.</a:t>
            </a:r>
          </a:p>
          <a:p>
            <a:pPr marL="1543050" lvl="3" indent="-171450">
              <a:buFont typeface="Arial" pitchFamily="34" charset="0"/>
              <a:buChar char="•"/>
              <a:defRPr/>
            </a:pPr>
            <a:r>
              <a:rPr lang="en-IN" dirty="0"/>
              <a:t>Be capable of creating the desired effects with the target market.</a:t>
            </a:r>
          </a:p>
          <a:p>
            <a:pPr marL="628650" lvl="1" indent="-171450">
              <a:buFont typeface="Arial" pitchFamily="34" charset="0"/>
              <a:buChar char="•"/>
              <a:defRPr/>
            </a:pPr>
            <a:r>
              <a:rPr lang="en-IN" dirty="0"/>
              <a:t>Should closely match the ideal target market in terms of the audience attending the event.</a:t>
            </a:r>
          </a:p>
          <a:p>
            <a:pPr marL="628650" lvl="1" indent="-171450">
              <a:buFont typeface="Arial" pitchFamily="34" charset="0"/>
              <a:buChar char="•"/>
              <a:defRPr/>
            </a:pPr>
            <a:r>
              <a:rPr lang="en-IN" dirty="0"/>
              <a:t>Should be unique but not encumbered with many sponsors.</a:t>
            </a:r>
          </a:p>
          <a:p>
            <a:pPr marL="171450" indent="-171450">
              <a:buFont typeface="Arial" pitchFamily="34" charset="0"/>
              <a:buChar char="•"/>
              <a:defRPr/>
            </a:pPr>
            <a:r>
              <a:rPr lang="en-IN" dirty="0"/>
              <a:t>Designing sponsorship programs</a:t>
            </a:r>
          </a:p>
          <a:p>
            <a:pPr marL="628650" lvl="1" indent="-171450">
              <a:buFont typeface="Arial" pitchFamily="34" charset="0"/>
              <a:buChar char="•"/>
              <a:defRPr/>
            </a:pPr>
            <a:r>
              <a:rPr lang="en-IN" dirty="0"/>
              <a:t>Sponsor should strategically identify itself at an event through banners, signs, and programs.</a:t>
            </a:r>
          </a:p>
          <a:p>
            <a:pPr marL="171450" indent="-171450">
              <a:buFont typeface="Arial" pitchFamily="34" charset="0"/>
              <a:buChar char="•"/>
              <a:defRPr/>
            </a:pPr>
            <a:r>
              <a:rPr lang="en-IN" dirty="0"/>
              <a:t>Measuring sponsorship activities</a:t>
            </a:r>
          </a:p>
          <a:p>
            <a:pPr marL="628650" lvl="1" indent="-171450">
              <a:buFont typeface="Arial" pitchFamily="34" charset="0"/>
              <a:buChar char="•"/>
              <a:defRPr/>
            </a:pPr>
            <a:r>
              <a:rPr lang="en-IN" dirty="0"/>
              <a:t>Supply-side method—Focuses on potential exposure to the brand by assessing the extent of media coverage.</a:t>
            </a:r>
          </a:p>
          <a:p>
            <a:pPr marL="628650" lvl="1" indent="-171450">
              <a:buFont typeface="Arial" pitchFamily="34" charset="0"/>
              <a:buChar char="•"/>
              <a:defRPr/>
            </a:pPr>
            <a:r>
              <a:rPr lang="en-IN" dirty="0"/>
              <a:t>Demand-side method—Focuses on reported exposure from consumers.</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858667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u="none" dirty="0"/>
              <a:t>Public relations and publicity</a:t>
            </a:r>
          </a:p>
          <a:p>
            <a:pPr marL="171450" indent="-171450">
              <a:buFont typeface="Arial" pitchFamily="34" charset="0"/>
              <a:buChar char="•"/>
              <a:defRPr/>
            </a:pPr>
            <a:r>
              <a:rPr lang="en-IN" b="0" dirty="0"/>
              <a:t>Publicity</a:t>
            </a:r>
          </a:p>
          <a:p>
            <a:pPr marL="628650" lvl="1" indent="-171450">
              <a:buFont typeface="Arial" pitchFamily="34" charset="0"/>
              <a:buChar char="•"/>
              <a:defRPr/>
            </a:pPr>
            <a:r>
              <a:rPr lang="en-IN" dirty="0"/>
              <a:t>Nonpersonal communications such as press releases, media interviews, press conferences, films, and tapes</a:t>
            </a:r>
          </a:p>
          <a:p>
            <a:pPr marL="171450" indent="-171450">
              <a:buFont typeface="Arial" pitchFamily="34" charset="0"/>
              <a:buChar char="•"/>
              <a:defRPr/>
            </a:pPr>
            <a:r>
              <a:rPr lang="en-IN" b="0" dirty="0"/>
              <a:t>Public relations</a:t>
            </a:r>
          </a:p>
          <a:p>
            <a:pPr marL="628650" lvl="1" indent="-171450">
              <a:buFont typeface="Arial" pitchFamily="34" charset="0"/>
              <a:buChar char="•"/>
              <a:defRPr/>
            </a:pPr>
            <a:r>
              <a:rPr lang="en-IN" dirty="0"/>
              <a:t>Includes annual reports, fund-raising and membership drives, lobbying, special event management, and public affairs feature articles, newsletters, photographs, films, and tapes</a:t>
            </a:r>
          </a:p>
          <a:p>
            <a:pPr marL="171450" indent="-171450">
              <a:buFont typeface="Arial" pitchFamily="34" charset="0"/>
              <a:buChar char="•"/>
              <a:defRPr/>
            </a:pPr>
            <a:endParaRPr lang="en-IN" dirty="0"/>
          </a:p>
          <a:p>
            <a:pPr>
              <a:defRPr/>
            </a:pPr>
            <a:r>
              <a:rPr lang="en-IN" u="none" dirty="0"/>
              <a:t>Word-of-mouth</a:t>
            </a:r>
          </a:p>
          <a:p>
            <a:pPr marL="171450" indent="-171450">
              <a:buFont typeface="Arial" pitchFamily="34" charset="0"/>
              <a:buChar char="•"/>
              <a:defRPr/>
            </a:pPr>
            <a:r>
              <a:rPr lang="en-IN" dirty="0"/>
              <a:t>Critical aspect of brand building</a:t>
            </a:r>
          </a:p>
          <a:p>
            <a:pPr marL="171450" indent="-171450">
              <a:buFont typeface="Arial" pitchFamily="34" charset="0"/>
              <a:buChar char="•"/>
              <a:defRPr/>
            </a:pPr>
            <a:r>
              <a:rPr lang="en-IN" dirty="0"/>
              <a:t>Consumers share </a:t>
            </a:r>
            <a:r>
              <a:rPr lang="en-US" dirty="0"/>
              <a:t>likes, dislikes, and experiences </a:t>
            </a:r>
            <a:r>
              <a:rPr lang="en-IN" dirty="0"/>
              <a:t>with each other</a:t>
            </a:r>
          </a:p>
          <a:p>
            <a:pPr marL="171450" indent="-171450">
              <a:buFont typeface="Arial" pitchFamily="34" charset="0"/>
              <a:buChar char="•"/>
              <a:defRPr/>
            </a:pPr>
            <a:r>
              <a:rPr lang="en-IN" dirty="0"/>
              <a:t>Assures greater degree of credibility and relevance</a:t>
            </a:r>
          </a:p>
          <a:p>
            <a:pPr marL="171450" indent="-171450">
              <a:buFont typeface="Arial" pitchFamily="34" charset="0"/>
              <a:buChar char="•"/>
              <a:defRPr/>
            </a:pPr>
            <a:r>
              <a:rPr lang="en-IN" b="0" dirty="0"/>
              <a:t>Buzz marketing</a:t>
            </a:r>
          </a:p>
          <a:p>
            <a:pPr marL="628650" lvl="1" indent="-171450">
              <a:buFont typeface="Arial" pitchFamily="34" charset="0"/>
              <a:buChar char="•"/>
              <a:defRPr/>
            </a:pPr>
            <a:r>
              <a:rPr lang="en-IN" dirty="0"/>
              <a:t>Various techniques marketers apply to get people notice and talk about the brand</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29443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u="none" dirty="0"/>
              <a:t>Develop an integrated marketing communication program (IMC) by choosing</a:t>
            </a:r>
            <a:r>
              <a:rPr lang="en-US" dirty="0"/>
              <a:t> the best set of marketing communication options and managing the relationships between them.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Integrated marketing communications is regarded as a process of strategically managing stakeholders, content, channels, and results of brand communication programs.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Our main theme is that marketers should “mix and match” communication options to build brand equity—that is, choose a variety of different communication options that share common meaning and content but also offer different, complementary advantages so that the whole is greater than the sum of the parts.</a:t>
            </a:r>
            <a:endParaRPr lang="en-IN" u="sng"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39876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u="none" dirty="0"/>
              <a:t>Coverage</a:t>
            </a:r>
          </a:p>
          <a:p>
            <a:pPr marL="171450" indent="-171450">
              <a:buFont typeface="Arial" pitchFamily="34" charset="0"/>
              <a:buChar char="•"/>
              <a:defRPr/>
            </a:pPr>
            <a:r>
              <a:rPr lang="en-IN" u="none" dirty="0"/>
              <a:t>Proportion of the audience reached by each communication option, as well as how much overlap exists among communication options.</a:t>
            </a:r>
          </a:p>
          <a:p>
            <a:pPr>
              <a:buFont typeface="Arial" pitchFamily="34" charset="0"/>
              <a:buNone/>
              <a:defRPr/>
            </a:pPr>
            <a:endParaRPr lang="en-IN" u="none" dirty="0"/>
          </a:p>
          <a:p>
            <a:pPr>
              <a:buFont typeface="Arial" pitchFamily="34" charset="0"/>
              <a:buNone/>
              <a:defRPr/>
            </a:pPr>
            <a:r>
              <a:rPr lang="en-IN" u="none" dirty="0"/>
              <a:t>Contribution</a:t>
            </a:r>
          </a:p>
          <a:p>
            <a:pPr marL="171450" indent="-171450">
              <a:buFont typeface="Arial" pitchFamily="34" charset="0"/>
              <a:buChar char="•"/>
              <a:defRPr/>
            </a:pPr>
            <a:r>
              <a:rPr lang="en-IN" u="none" dirty="0"/>
              <a:t>Inherent ability of a marketing communication to create the desired response and communication effects from consumers in the absence of exposure to any other communication option.</a:t>
            </a:r>
          </a:p>
          <a:p>
            <a:pPr>
              <a:buFont typeface="Arial" pitchFamily="34" charset="0"/>
              <a:buNone/>
              <a:defRPr/>
            </a:pPr>
            <a:endParaRPr lang="en-IN" u="none" dirty="0"/>
          </a:p>
          <a:p>
            <a:pPr>
              <a:buFont typeface="Arial" pitchFamily="34" charset="0"/>
              <a:buNone/>
              <a:defRPr/>
            </a:pPr>
            <a:r>
              <a:rPr lang="en-IN" u="none" dirty="0"/>
              <a:t>Commonality </a:t>
            </a:r>
          </a:p>
          <a:p>
            <a:pPr marL="171450" indent="-171450">
              <a:buFont typeface="Arial" pitchFamily="34" charset="0"/>
              <a:buChar char="•"/>
              <a:defRPr/>
            </a:pPr>
            <a:r>
              <a:rPr lang="en-IN" u="none" dirty="0"/>
              <a:t>Extent to which common information conveyed by different communication options shares meaning across communication options.</a:t>
            </a:r>
          </a:p>
          <a:p>
            <a:pPr>
              <a:buFont typeface="Arial" pitchFamily="34" charset="0"/>
              <a:buNone/>
              <a:defRPr/>
            </a:pPr>
            <a:endParaRPr lang="en-IN" u="none" dirty="0"/>
          </a:p>
          <a:p>
            <a:pPr>
              <a:buFont typeface="Arial" pitchFamily="34" charset="0"/>
              <a:buNone/>
              <a:defRPr/>
            </a:pPr>
            <a:r>
              <a:rPr lang="en-IN" u="none" dirty="0"/>
              <a:t>Complementarity</a:t>
            </a:r>
          </a:p>
          <a:p>
            <a:pPr marL="171450" indent="-171450">
              <a:buFont typeface="Arial" pitchFamily="34" charset="0"/>
              <a:buChar char="•"/>
              <a:defRPr/>
            </a:pPr>
            <a:r>
              <a:rPr lang="en-IN" u="none" dirty="0"/>
              <a:t>Describes the extent to which different associations and linkages are emphasized across communication options.</a:t>
            </a:r>
          </a:p>
          <a:p>
            <a:pPr>
              <a:buFont typeface="Arial" pitchFamily="34" charset="0"/>
              <a:buNone/>
              <a:defRPr/>
            </a:pPr>
            <a:endParaRPr lang="en-IN" u="none" dirty="0"/>
          </a:p>
          <a:p>
            <a:pPr>
              <a:buFont typeface="Arial" pitchFamily="34" charset="0"/>
              <a:buNone/>
              <a:defRPr/>
            </a:pPr>
            <a:r>
              <a:rPr lang="en-IN" u="none" dirty="0"/>
              <a:t>Conformability</a:t>
            </a:r>
          </a:p>
          <a:p>
            <a:pPr marL="171450" indent="-171450">
              <a:buFont typeface="Arial" pitchFamily="34" charset="0"/>
              <a:buChar char="•"/>
              <a:defRPr/>
            </a:pPr>
            <a:r>
              <a:rPr lang="en-IN" u="none" dirty="0"/>
              <a:t>Extent that a marketing communication option is robust and effective for different groups of consumers.</a:t>
            </a:r>
          </a:p>
          <a:p>
            <a:pPr marL="171450" indent="-171450">
              <a:buFont typeface="Arial" pitchFamily="34" charset="0"/>
              <a:buChar char="•"/>
              <a:defRPr/>
            </a:pPr>
            <a:r>
              <a:rPr lang="en-IN" u="none" dirty="0"/>
              <a:t> Types of conformability:</a:t>
            </a:r>
          </a:p>
          <a:p>
            <a:pPr marL="628650" lvl="1" indent="-171450">
              <a:buFont typeface="Arial" pitchFamily="34" charset="0"/>
              <a:buChar char="•"/>
              <a:defRPr/>
            </a:pPr>
            <a:r>
              <a:rPr lang="en-IN" u="none" dirty="0"/>
              <a:t>Communication conformability: The ability of the mode of communication to effectively communicate with the diverse group of customers.</a:t>
            </a:r>
          </a:p>
          <a:p>
            <a:pPr marL="628650" lvl="1" indent="-171450">
              <a:buFont typeface="Arial" pitchFamily="34" charset="0"/>
              <a:buChar char="•"/>
              <a:defRPr/>
            </a:pPr>
            <a:r>
              <a:rPr lang="en-IN" u="none" dirty="0"/>
              <a:t>Consumer conformability: The ability of the communication option to inform or persuade consumers who vary on dimensions other than communication history.</a:t>
            </a:r>
          </a:p>
          <a:p>
            <a:pPr marL="457200" lvl="1" indent="0">
              <a:buFont typeface="Arial" pitchFamily="34" charset="0"/>
              <a:buNone/>
              <a:defRPr/>
            </a:pPr>
            <a:endParaRPr lang="en-IN" u="none" dirty="0"/>
          </a:p>
          <a:p>
            <a:pPr>
              <a:buFont typeface="Arial" pitchFamily="34" charset="0"/>
              <a:buNone/>
              <a:defRPr/>
            </a:pPr>
            <a:r>
              <a:rPr lang="en-IN" u="none" dirty="0"/>
              <a:t>Cost</a:t>
            </a:r>
          </a:p>
          <a:p>
            <a:pPr marL="171450" indent="-171450">
              <a:buFont typeface="Arial" pitchFamily="34" charset="0"/>
              <a:buChar char="•"/>
              <a:defRPr/>
            </a:pPr>
            <a:r>
              <a:rPr lang="en-IN" u="none" dirty="0"/>
              <a:t>To arrive at the most effective and efficient communication </a:t>
            </a:r>
            <a:r>
              <a:rPr lang="en-US" u="none" dirty="0"/>
              <a:t>program </a:t>
            </a:r>
            <a:r>
              <a:rPr lang="en-IN" u="none" dirty="0"/>
              <a:t>evaluations of marketing communications on all of the preceding criteria must be weighed against their cost.</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132015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they place actual walk-in fridges at various beer festivals. </a:t>
            </a:r>
          </a:p>
        </p:txBody>
      </p:sp>
      <p:sp>
        <p:nvSpPr>
          <p:cNvPr id="4" name="Slide Number Placeholder 3"/>
          <p:cNvSpPr>
            <a:spLocks noGrp="1"/>
          </p:cNvSpPr>
          <p:nvPr>
            <p:ph type="sldNum" sz="quarter" idx="5"/>
          </p:nvPr>
        </p:nvSpPr>
        <p:spPr/>
        <p:txBody>
          <a:bodyPr/>
          <a:lstStyle/>
          <a:p>
            <a:fld id="{BC849E9A-41F7-4779-A581-48A7C374A227}" type="slidenum">
              <a:rPr lang="en-US" smtClean="0"/>
              <a:t>29</a:t>
            </a:fld>
            <a:endParaRPr lang="en-US" dirty="0"/>
          </a:p>
        </p:txBody>
      </p:sp>
    </p:spTree>
    <p:extLst>
      <p:ext uri="{BB962C8B-B14F-4D97-AF65-F5344CB8AC3E}">
        <p14:creationId xmlns:p14="http://schemas.microsoft.com/office/powerpoint/2010/main" val="18984358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u="none" dirty="0"/>
              <a:t>Evaluating communication options</a:t>
            </a:r>
          </a:p>
          <a:p>
            <a:pPr marL="171450" indent="-171450">
              <a:buFont typeface="Arial" pitchFamily="34" charset="0"/>
              <a:buChar char="•"/>
              <a:defRPr/>
            </a:pPr>
            <a:r>
              <a:rPr lang="en-US" u="none" dirty="0"/>
              <a:t>Communication types vary in their:</a:t>
            </a:r>
          </a:p>
          <a:p>
            <a:pPr marL="628650" lvl="1" indent="-171450">
              <a:buFont typeface="Arial" pitchFamily="34" charset="0"/>
              <a:buChar char="•"/>
              <a:defRPr/>
            </a:pPr>
            <a:r>
              <a:rPr lang="en-US" u="none" dirty="0"/>
              <a:t>Breadth and depth of audience coverage.</a:t>
            </a:r>
          </a:p>
          <a:p>
            <a:pPr marL="628650" lvl="1" indent="-171450">
              <a:buFont typeface="Arial" pitchFamily="34" charset="0"/>
              <a:buChar char="•"/>
              <a:defRPr/>
            </a:pPr>
            <a:r>
              <a:rPr lang="en-US" u="none" dirty="0"/>
              <a:t>Commonality and conformability according to the number of modalities they employ.</a:t>
            </a:r>
          </a:p>
          <a:p>
            <a:pPr marL="171450" indent="-171450">
              <a:buFont typeface="Arial" pitchFamily="34" charset="0"/>
              <a:buChar char="•"/>
              <a:defRPr/>
            </a:pPr>
            <a:r>
              <a:rPr lang="en-US" u="none" dirty="0"/>
              <a:t>To arrive at a final mix requires making decisions on priorities and tradeoffs among the IMC choice criteria.</a:t>
            </a:r>
          </a:p>
          <a:p>
            <a:pPr>
              <a:buFont typeface="Arial" pitchFamily="34" charset="0"/>
              <a:buNone/>
              <a:defRPr/>
            </a:pPr>
            <a:endParaRPr lang="en-US" u="none" dirty="0"/>
          </a:p>
          <a:p>
            <a:pPr>
              <a:buFont typeface="Arial" pitchFamily="34" charset="0"/>
              <a:buNone/>
              <a:defRPr/>
            </a:pPr>
            <a:r>
              <a:rPr lang="en-US" u="none" dirty="0"/>
              <a:t>Establishing priorities and trade-offs</a:t>
            </a:r>
          </a:p>
          <a:p>
            <a:pPr marL="171450" indent="-171450">
              <a:buFont typeface="Arial" pitchFamily="34" charset="0"/>
              <a:buChar char="•"/>
              <a:defRPr/>
            </a:pPr>
            <a:r>
              <a:rPr lang="en-US" u="none" dirty="0"/>
              <a:t>Three possible tradeoffs with the IMC choice criteria resulting from overlaps in coverage are:</a:t>
            </a:r>
          </a:p>
          <a:p>
            <a:pPr marL="628650" lvl="1" indent="-171450">
              <a:buFont typeface="Arial" pitchFamily="34" charset="0"/>
              <a:buChar char="•"/>
              <a:defRPr/>
            </a:pPr>
            <a:r>
              <a:rPr lang="en-US" u="none" dirty="0"/>
              <a:t>Commonality and complementarity will often be inversely related. The more various marketing communication options emphasize the same brand attribute or benefit the less they can effectively emphasize other attributes and benefits </a:t>
            </a:r>
          </a:p>
          <a:p>
            <a:pPr marL="628650" lvl="1" indent="-171450">
              <a:buFont typeface="Arial" pitchFamily="34" charset="0"/>
              <a:buChar char="•"/>
              <a:defRPr/>
            </a:pPr>
            <a:r>
              <a:rPr lang="en-US" u="none" dirty="0"/>
              <a:t>Conformability and complementarity will also often be inversely related: The more a communication program accounts for differences in consumers across communication options, the less necessary it is that any one type of communication be designed to appeal to many different </a:t>
            </a:r>
            <a:r>
              <a:rPr lang="en-US" u="none" dirty="0" err="1"/>
              <a:t>groupsreinforce</a:t>
            </a:r>
            <a:endParaRPr lang="en-US" u="none" dirty="0"/>
          </a:p>
          <a:p>
            <a:pPr marL="628650" lvl="1" indent="-171450">
              <a:buFont typeface="Arial" pitchFamily="34" charset="0"/>
              <a:buChar char="•"/>
              <a:defRPr/>
            </a:pPr>
            <a:r>
              <a:rPr lang="en-US" u="none" dirty="0"/>
              <a:t>Commonality and conformability do not share an obvious relationship: It may be possible to develop a sufficiently abstract message, like “brand x is contemporary” to effectively </a:t>
            </a:r>
            <a:r>
              <a:rPr lang="en-US" u="none" dirty="0" err="1"/>
              <a:t>reincofce</a:t>
            </a:r>
            <a:r>
              <a:rPr lang="en-US" u="none" dirty="0"/>
              <a:t> the brand across multiple communication types including advertising, sponsorship, and promotions. </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92964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Linking points-of-parity and points-of-difference associations to the brand in consumers’ memory</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8</a:t>
            </a:fld>
            <a:endParaRPr lang="en-US" dirty="0"/>
          </a:p>
        </p:txBody>
      </p:sp>
    </p:spTree>
    <p:extLst>
      <p:ext uri="{BB962C8B-B14F-4D97-AF65-F5344CB8AC3E}">
        <p14:creationId xmlns:p14="http://schemas.microsoft.com/office/powerpoint/2010/main" val="2624825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available options for you to communicate your brand to customers? </a:t>
            </a:r>
          </a:p>
          <a:p>
            <a:r>
              <a:rPr lang="en-US" dirty="0"/>
              <a:t>For a full list, see figure 6.1 in the textbook</a:t>
            </a:r>
          </a:p>
        </p:txBody>
      </p:sp>
      <p:sp>
        <p:nvSpPr>
          <p:cNvPr id="4" name="Slide Number Placeholder 3"/>
          <p:cNvSpPr>
            <a:spLocks noGrp="1"/>
          </p:cNvSpPr>
          <p:nvPr>
            <p:ph type="sldNum" sz="quarter" idx="5"/>
          </p:nvPr>
        </p:nvSpPr>
        <p:spPr/>
        <p:txBody>
          <a:bodyPr/>
          <a:lstStyle/>
          <a:p>
            <a:fld id="{BC849E9A-41F7-4779-A581-48A7C374A227}" type="slidenum">
              <a:rPr lang="en-US" smtClean="0"/>
              <a:t>9</a:t>
            </a:fld>
            <a:endParaRPr lang="en-US" dirty="0"/>
          </a:p>
        </p:txBody>
      </p:sp>
    </p:spTree>
    <p:extLst>
      <p:ext uri="{BB962C8B-B14F-4D97-AF65-F5344CB8AC3E}">
        <p14:creationId xmlns:p14="http://schemas.microsoft.com/office/powerpoint/2010/main" val="3019196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228600"/>
            <a:endParaRPr lang="en-US" dirty="0"/>
          </a:p>
          <a:p>
            <a:pPr lvl="0" indent="-228600"/>
            <a:r>
              <a:rPr lang="en-US" dirty="0"/>
              <a:t>You can answer the following questions:</a:t>
            </a:r>
          </a:p>
          <a:p>
            <a:pPr lvl="2" indent="-228600"/>
            <a:r>
              <a:rPr lang="en-US" dirty="0"/>
              <a:t>How well does a proposed campaign contribute to brand awareness or to creating, maintaining or strengthening certain brand associations?</a:t>
            </a:r>
          </a:p>
          <a:p>
            <a:pPr lvl="2" indent="-228600"/>
            <a:r>
              <a:rPr lang="en-US" dirty="0"/>
              <a:t>Does a sponsorship cause consumers to have more favorable brand judgments and feelings? </a:t>
            </a:r>
          </a:p>
          <a:p>
            <a:pPr lvl="2" indent="-228600"/>
            <a:r>
              <a:rPr lang="en-US" dirty="0"/>
              <a:t>TO what extent does an online promotion encourage consumers to buy more of a product? </a:t>
            </a:r>
          </a:p>
          <a:p>
            <a:pPr lvl="2" indent="-228600"/>
            <a:r>
              <a:rPr lang="en-US" dirty="0"/>
              <a:t>To what extent and at what price does an online promotion encourage consumers to buy more of a product? </a:t>
            </a:r>
          </a:p>
          <a:p>
            <a:endParaRPr lang="en-US" dirty="0"/>
          </a:p>
          <a:p>
            <a:r>
              <a:rPr lang="en-US" dirty="0"/>
              <a:t>More generally, we can answer:</a:t>
            </a:r>
          </a:p>
          <a:p>
            <a:pPr marL="228600" indent="-228600">
              <a:buAutoNum type="arabicPeriod"/>
            </a:pPr>
            <a:r>
              <a:rPr lang="en-US" dirty="0"/>
              <a:t>What is your current brand knowledge? Have you created a detailed mental map?</a:t>
            </a:r>
          </a:p>
          <a:p>
            <a:pPr marL="228600" indent="-228600">
              <a:buAutoNum type="arabicPeriod"/>
            </a:pPr>
            <a:r>
              <a:rPr lang="en-US" dirty="0"/>
              <a:t>What is your desired brand knowledge? </a:t>
            </a:r>
          </a:p>
          <a:p>
            <a:pPr marL="228600" indent="-228600">
              <a:buAutoNum type="arabicPeriod"/>
            </a:pPr>
            <a:r>
              <a:rPr lang="en-US" dirty="0"/>
              <a:t>How does the communication option help the brand get from current to desired knowledge with consumers? Have you clarified the specific effects on knowledge engendered by communications?</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11</a:t>
            </a:fld>
            <a:endParaRPr lang="en-US" dirty="0"/>
          </a:p>
        </p:txBody>
      </p:sp>
    </p:spTree>
    <p:extLst>
      <p:ext uri="{BB962C8B-B14F-4D97-AF65-F5344CB8AC3E}">
        <p14:creationId xmlns:p14="http://schemas.microsoft.com/office/powerpoint/2010/main" val="2700231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person to be persuaded by any form of communications, six steps must occur</a:t>
            </a:r>
          </a:p>
          <a:p>
            <a:r>
              <a:rPr lang="en-US" b="1" dirty="0"/>
              <a:t>Exposure:</a:t>
            </a:r>
            <a:r>
              <a:rPr lang="en-US" dirty="0"/>
              <a:t> A person must see or hear the communication.</a:t>
            </a:r>
          </a:p>
          <a:p>
            <a:r>
              <a:rPr lang="en-US" b="1" dirty="0"/>
              <a:t>Attention:</a:t>
            </a:r>
            <a:r>
              <a:rPr lang="en-US" dirty="0"/>
              <a:t> A person must notice the communication.</a:t>
            </a:r>
          </a:p>
          <a:p>
            <a:r>
              <a:rPr lang="en-US" b="1" dirty="0"/>
              <a:t>Comprehension:</a:t>
            </a:r>
            <a:r>
              <a:rPr lang="en-US" dirty="0"/>
              <a:t> A person must understand the intended message or arguments of the communication.</a:t>
            </a:r>
          </a:p>
          <a:p>
            <a:r>
              <a:rPr lang="en-US" b="1" dirty="0"/>
              <a:t>Yielding:</a:t>
            </a:r>
            <a:r>
              <a:rPr lang="en-US" dirty="0"/>
              <a:t> A person must respond favorably to the intended message or arguments of the communication.</a:t>
            </a:r>
          </a:p>
          <a:p>
            <a:r>
              <a:rPr lang="en-US" b="1" dirty="0"/>
              <a:t>Intentions:</a:t>
            </a:r>
            <a:r>
              <a:rPr lang="en-US" dirty="0"/>
              <a:t> A person must plan to act in the desired manner of the communication.</a:t>
            </a:r>
          </a:p>
          <a:p>
            <a:r>
              <a:rPr lang="en-US" b="1" dirty="0"/>
              <a:t>Behavior:</a:t>
            </a:r>
            <a:r>
              <a:rPr lang="en-US" dirty="0"/>
              <a:t> A person must actually act in the desired manner of the communication</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12</a:t>
            </a:fld>
            <a:endParaRPr lang="en-US" dirty="0"/>
          </a:p>
        </p:txBody>
      </p:sp>
    </p:spTree>
    <p:extLst>
      <p:ext uri="{BB962C8B-B14F-4D97-AF65-F5344CB8AC3E}">
        <p14:creationId xmlns:p14="http://schemas.microsoft.com/office/powerpoint/2010/main" val="48837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have a successful campaign and your consumers persuaded, all steps must occur. </a:t>
            </a:r>
          </a:p>
          <a:p>
            <a:r>
              <a:rPr lang="en-US" dirty="0"/>
              <a:t>Let’s see some of the pitfall that can occur. </a:t>
            </a:r>
          </a:p>
        </p:txBody>
      </p:sp>
      <p:sp>
        <p:nvSpPr>
          <p:cNvPr id="4" name="Slide Number Placeholder 3"/>
          <p:cNvSpPr>
            <a:spLocks noGrp="1"/>
          </p:cNvSpPr>
          <p:nvPr>
            <p:ph type="sldNum" sz="quarter" idx="5"/>
          </p:nvPr>
        </p:nvSpPr>
        <p:spPr/>
        <p:txBody>
          <a:bodyPr/>
          <a:lstStyle/>
          <a:p>
            <a:fld id="{BC849E9A-41F7-4779-A581-48A7C374A227}" type="slidenum">
              <a:rPr lang="en-US" smtClean="0"/>
              <a:t>13</a:t>
            </a:fld>
            <a:endParaRPr lang="en-US" dirty="0"/>
          </a:p>
        </p:txBody>
      </p:sp>
    </p:spTree>
    <p:extLst>
      <p:ext uri="{BB962C8B-B14F-4D97-AF65-F5344CB8AC3E}">
        <p14:creationId xmlns:p14="http://schemas.microsoft.com/office/powerpoint/2010/main" val="2390681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comprehend how fragile the whole communication process is, assume that the prob of each of the six steps being successfully accomplished is 0.5 (this is an extremely generous assumption)</a:t>
            </a:r>
          </a:p>
          <a:p>
            <a:r>
              <a:rPr lang="en-US" dirty="0"/>
              <a:t>The law of prob suggests that the likelihood of all six steps successfully occurring is … </a:t>
            </a:r>
          </a:p>
          <a:p>
            <a:r>
              <a:rPr lang="en-US" dirty="0"/>
              <a:t>If each step prob of occurring is 10%, then all six can only happen 1 in 1,000,000</a:t>
            </a:r>
          </a:p>
          <a:p>
            <a:r>
              <a:rPr lang="en-US" dirty="0"/>
              <a:t>Hence, you can see how much power we marketers have. </a:t>
            </a:r>
          </a:p>
        </p:txBody>
      </p:sp>
      <p:sp>
        <p:nvSpPr>
          <p:cNvPr id="4" name="Slide Number Placeholder 3"/>
          <p:cNvSpPr>
            <a:spLocks noGrp="1"/>
          </p:cNvSpPr>
          <p:nvPr>
            <p:ph type="sldNum" sz="quarter" idx="5"/>
          </p:nvPr>
        </p:nvSpPr>
        <p:spPr/>
        <p:txBody>
          <a:bodyPr/>
          <a:lstStyle/>
          <a:p>
            <a:fld id="{BC849E9A-41F7-4779-A581-48A7C374A227}" type="slidenum">
              <a:rPr lang="en-US" smtClean="0"/>
              <a:t>14</a:t>
            </a:fld>
            <a:endParaRPr lang="en-US" dirty="0"/>
          </a:p>
        </p:txBody>
      </p:sp>
    </p:spTree>
    <p:extLst>
      <p:ext uri="{BB962C8B-B14F-4D97-AF65-F5344CB8AC3E}">
        <p14:creationId xmlns:p14="http://schemas.microsoft.com/office/powerpoint/2010/main" val="2652010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There are four vital ingredients to the best brand-building communication programs: (1) advertising and promotion, (2) interactive marketing, (3) events and experiences, and (4) mobile marketing.</a:t>
            </a:r>
            <a:endParaRPr lang="en-US"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4651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u="none" dirty="0"/>
              <a:t>Television</a:t>
            </a:r>
          </a:p>
          <a:p>
            <a:pPr marL="171450" indent="-171450">
              <a:buFont typeface="Arial" pitchFamily="34" charset="0"/>
              <a:buChar char="•"/>
              <a:defRPr/>
            </a:pPr>
            <a:r>
              <a:rPr lang="en-US" dirty="0"/>
              <a:t>Advantages</a:t>
            </a:r>
          </a:p>
          <a:p>
            <a:pPr marL="628650" lvl="1" indent="-171450">
              <a:buFont typeface="Arial" pitchFamily="34" charset="0"/>
              <a:buChar char="•"/>
              <a:defRPr/>
            </a:pPr>
            <a:r>
              <a:rPr lang="en-IN" dirty="0"/>
              <a:t>Effective means of vividly demonstrating product attributes and persuasively explaining their corresponding consumer benefits.</a:t>
            </a:r>
          </a:p>
          <a:p>
            <a:pPr marL="628650" lvl="1" indent="-171450">
              <a:buFont typeface="Arial" pitchFamily="34" charset="0"/>
              <a:buChar char="•"/>
              <a:defRPr/>
            </a:pPr>
            <a:r>
              <a:rPr lang="en-IN" dirty="0"/>
              <a:t>Compelling means for dramatically portraying user and usage imagery, brand personality, emotions, </a:t>
            </a:r>
            <a:r>
              <a:rPr lang="en-US" dirty="0"/>
              <a:t>and other brand intangibles.</a:t>
            </a:r>
          </a:p>
          <a:p>
            <a:pPr marL="171450" indent="-171450">
              <a:buFont typeface="Arial" pitchFamily="34" charset="0"/>
              <a:buChar char="•"/>
              <a:defRPr/>
            </a:pPr>
            <a:r>
              <a:rPr lang="en-US" dirty="0"/>
              <a:t>Disadvantages</a:t>
            </a:r>
          </a:p>
          <a:p>
            <a:pPr marL="628650" lvl="1" indent="-171450">
              <a:buFont typeface="Arial" pitchFamily="34" charset="0"/>
              <a:buChar char="•"/>
              <a:defRPr/>
            </a:pPr>
            <a:r>
              <a:rPr lang="en-IN" dirty="0"/>
              <a:t>Consumers can overlook product-related messages and the brand itself.</a:t>
            </a:r>
          </a:p>
          <a:p>
            <a:pPr marL="628650" lvl="1" indent="-171450">
              <a:buFont typeface="Arial" pitchFamily="34" charset="0"/>
              <a:buChar char="•"/>
              <a:defRPr/>
            </a:pPr>
            <a:r>
              <a:rPr lang="en-IN" dirty="0"/>
              <a:t>Large number of ads and </a:t>
            </a:r>
            <a:r>
              <a:rPr lang="en-IN" dirty="0" err="1"/>
              <a:t>nonprogramming</a:t>
            </a:r>
            <a:r>
              <a:rPr lang="en-IN" dirty="0"/>
              <a:t> material creates clutter that makes it easy for consumers to ignore or forget ads.</a:t>
            </a:r>
          </a:p>
          <a:p>
            <a:pPr marL="628650" lvl="1" indent="-171450">
              <a:buFont typeface="Arial" pitchFamily="34" charset="0"/>
              <a:buChar char="•"/>
              <a:defRPr/>
            </a:pPr>
            <a:r>
              <a:rPr lang="en-IN" dirty="0"/>
              <a:t>Large number of channels creates fragmentation, and the widespread existence of digital video recorders gives viewers the means to skip commercials.</a:t>
            </a:r>
          </a:p>
          <a:p>
            <a:pPr marL="171450" indent="-171450">
              <a:buFont typeface="Arial" pitchFamily="34" charset="0"/>
              <a:buChar char="•"/>
              <a:defRPr/>
            </a:pPr>
            <a:r>
              <a:rPr lang="en-IN" dirty="0"/>
              <a:t>Guidelines</a:t>
            </a:r>
            <a:endParaRPr lang="en-IN" u="sng" dirty="0"/>
          </a:p>
          <a:p>
            <a:pPr marL="628650" lvl="1" indent="-171450">
              <a:buFont typeface="Arial" pitchFamily="34" charset="0"/>
              <a:buChar char="•"/>
              <a:defRPr/>
            </a:pPr>
            <a:r>
              <a:rPr lang="en-IN" dirty="0"/>
              <a:t>In designing and evaluating an ad campaign, marketers should:</a:t>
            </a:r>
          </a:p>
          <a:p>
            <a:pPr marL="1085850" lvl="2" indent="-171450">
              <a:buFont typeface="Arial" pitchFamily="34" charset="0"/>
              <a:buChar char="•"/>
              <a:defRPr/>
            </a:pPr>
            <a:r>
              <a:rPr lang="en-IN" dirty="0"/>
              <a:t>Define the proper positioning to maximize brand equity.</a:t>
            </a:r>
          </a:p>
          <a:p>
            <a:pPr marL="1085850" lvl="2" indent="-171450">
              <a:buFont typeface="Arial" pitchFamily="34" charset="0"/>
              <a:buChar char="•"/>
              <a:defRPr/>
            </a:pPr>
            <a:r>
              <a:rPr lang="en-IN" dirty="0"/>
              <a:t>Identify the best creative strategy to communicate or convey the desired positioning.</a:t>
            </a:r>
          </a:p>
          <a:p>
            <a:pPr marL="628650" lvl="1" indent="-171450">
              <a:buFont typeface="Arial" pitchFamily="34" charset="0"/>
              <a:buChar char="•"/>
              <a:defRPr/>
            </a:pPr>
            <a:r>
              <a:rPr lang="en-IN" dirty="0"/>
              <a:t>Effective TV ad should </a:t>
            </a:r>
            <a:r>
              <a:rPr lang="en-US" dirty="0"/>
              <a:t>contribute to brand equity in some demonstrable way.</a:t>
            </a:r>
          </a:p>
          <a:p>
            <a:pPr marL="628650" lvl="1" indent="-171450">
              <a:buFont typeface="Arial" pitchFamily="34" charset="0"/>
              <a:buChar char="•"/>
              <a:defRPr/>
            </a:pPr>
            <a:r>
              <a:rPr lang="en-US" dirty="0"/>
              <a:t>Copy testing can be conducted to evaluate </a:t>
            </a:r>
            <a:r>
              <a:rPr lang="en-IN" dirty="0"/>
              <a:t>the effectiveness of message and creative strategies.</a:t>
            </a:r>
          </a:p>
          <a:p>
            <a:pPr marL="0" indent="0">
              <a:buFont typeface="Arial" pitchFamily="34" charset="0"/>
              <a:buNone/>
              <a:defRPr/>
            </a:pPr>
            <a:endParaRPr lang="en-IN" dirty="0"/>
          </a:p>
          <a:p>
            <a:pPr>
              <a:buFont typeface="Arial" pitchFamily="34" charset="0"/>
              <a:buNone/>
              <a:defRPr/>
            </a:pPr>
            <a:r>
              <a:rPr lang="en-IN" u="none" dirty="0"/>
              <a:t>Radio</a:t>
            </a:r>
          </a:p>
          <a:p>
            <a:pPr marL="171450" indent="-171450">
              <a:buFont typeface="Arial" pitchFamily="34" charset="0"/>
              <a:buChar char="•"/>
              <a:defRPr/>
            </a:pPr>
            <a:r>
              <a:rPr lang="en-IN" dirty="0"/>
              <a:t>Advantages</a:t>
            </a:r>
          </a:p>
          <a:p>
            <a:pPr marL="628650" lvl="1" indent="-171450">
              <a:buFont typeface="Arial" pitchFamily="34" charset="0"/>
              <a:buChar char="•"/>
              <a:defRPr/>
            </a:pPr>
            <a:r>
              <a:rPr lang="en-IN" dirty="0"/>
              <a:t>Is flexible and </a:t>
            </a:r>
            <a:r>
              <a:rPr lang="en-US" dirty="0"/>
              <a:t>stations are highly targeted.</a:t>
            </a:r>
          </a:p>
          <a:p>
            <a:pPr marL="628650" lvl="1" indent="-171450">
              <a:buFont typeface="Arial" pitchFamily="34" charset="0"/>
              <a:buChar char="•"/>
              <a:defRPr/>
            </a:pPr>
            <a:r>
              <a:rPr lang="en-IN" dirty="0"/>
              <a:t>Ads are relatively inexpensive to produce and place.</a:t>
            </a:r>
          </a:p>
          <a:p>
            <a:pPr marL="628650" lvl="1" indent="-171450">
              <a:buFont typeface="Arial" pitchFamily="34" charset="0"/>
              <a:buChar char="•"/>
              <a:defRPr/>
            </a:pPr>
            <a:r>
              <a:rPr lang="en-IN" dirty="0"/>
              <a:t>Effective medium in the morning and can effectively complement or </a:t>
            </a:r>
            <a:r>
              <a:rPr lang="en-US" dirty="0"/>
              <a:t>reinforce TV ads.</a:t>
            </a:r>
          </a:p>
          <a:p>
            <a:pPr marL="628650" lvl="1" indent="-171450">
              <a:buFont typeface="Arial" pitchFamily="34" charset="0"/>
              <a:buChar char="•"/>
              <a:defRPr/>
            </a:pPr>
            <a:r>
              <a:rPr lang="en-IN" dirty="0"/>
              <a:t>Enables companies to achieve a balance between broad and localized </a:t>
            </a:r>
            <a:r>
              <a:rPr lang="en-US" dirty="0"/>
              <a:t>market coverage.	</a:t>
            </a:r>
          </a:p>
          <a:p>
            <a:pPr marL="171450" indent="-171450">
              <a:buFont typeface="Arial" pitchFamily="34" charset="0"/>
              <a:buChar char="•"/>
              <a:defRPr/>
            </a:pPr>
            <a:r>
              <a:rPr lang="en-US" dirty="0"/>
              <a:t>Disadvantage</a:t>
            </a:r>
          </a:p>
          <a:p>
            <a:pPr marL="628650" lvl="1" indent="-171450">
              <a:buFont typeface="Arial" pitchFamily="34" charset="0"/>
              <a:buChar char="•"/>
              <a:defRPr/>
            </a:pPr>
            <a:r>
              <a:rPr lang="en-US" dirty="0"/>
              <a:t>Lack of visual image.</a:t>
            </a:r>
          </a:p>
          <a:p>
            <a:pPr marL="628650" lvl="1" indent="-171450">
              <a:buFont typeface="Arial" pitchFamily="34" charset="0"/>
              <a:buChar char="•"/>
              <a:defRPr/>
            </a:pPr>
            <a:r>
              <a:rPr lang="en-IN" dirty="0"/>
              <a:t>Relatively passive nature of consumer processing.</a:t>
            </a:r>
          </a:p>
          <a:p>
            <a:pPr marL="171450" indent="-171450">
              <a:buFont typeface="Arial" pitchFamily="34" charset="0"/>
              <a:buChar char="•"/>
              <a:defRPr/>
            </a:pPr>
            <a:r>
              <a:rPr lang="en-IN" dirty="0"/>
              <a:t>Guidelines</a:t>
            </a:r>
          </a:p>
          <a:p>
            <a:pPr marL="628650" lvl="1" indent="-171450">
              <a:buFont typeface="Arial" pitchFamily="34" charset="0"/>
              <a:buChar char="•"/>
              <a:defRPr/>
            </a:pPr>
            <a:r>
              <a:rPr lang="en-IN" dirty="0"/>
              <a:t>Identify your brand early in the commercial.</a:t>
            </a:r>
          </a:p>
          <a:p>
            <a:pPr marL="628650" lvl="1" indent="-171450">
              <a:buFont typeface="Arial" pitchFamily="34" charset="0"/>
              <a:buChar char="•"/>
              <a:defRPr/>
            </a:pPr>
            <a:r>
              <a:rPr lang="en-IN" dirty="0"/>
              <a:t>Identify it often.</a:t>
            </a:r>
          </a:p>
          <a:p>
            <a:pPr marL="628650" lvl="1" indent="-171450">
              <a:buFont typeface="Arial" pitchFamily="34" charset="0"/>
              <a:buChar char="•"/>
              <a:defRPr/>
            </a:pPr>
            <a:r>
              <a:rPr lang="en-IN" dirty="0"/>
              <a:t>Promise the listener a benefit early in the commercial.</a:t>
            </a:r>
          </a:p>
          <a:p>
            <a:pPr marL="628650" lvl="1" indent="-171450">
              <a:buFont typeface="Arial" pitchFamily="34" charset="0"/>
              <a:buChar char="•"/>
              <a:defRPr/>
            </a:pPr>
            <a:r>
              <a:rPr lang="en-IN" dirty="0"/>
              <a:t>Repeat it often.</a:t>
            </a:r>
          </a:p>
          <a:p>
            <a:pPr>
              <a:buFont typeface="Arial" pitchFamily="34" charset="0"/>
              <a:buNone/>
              <a:defRPr/>
            </a:pPr>
            <a:endParaRPr lang="en-IN" u="none" dirty="0"/>
          </a:p>
          <a:p>
            <a:pPr>
              <a:buFont typeface="Arial" pitchFamily="34" charset="0"/>
              <a:buNone/>
              <a:defRPr/>
            </a:pPr>
            <a:r>
              <a:rPr lang="en-IN" u="none" dirty="0"/>
              <a:t>Print</a:t>
            </a:r>
            <a:endParaRPr lang="en-IN" u="sng" dirty="0"/>
          </a:p>
          <a:p>
            <a:pPr marL="171450" indent="-171450">
              <a:buFont typeface="Arial" pitchFamily="34" charset="0"/>
              <a:buChar char="•"/>
              <a:defRPr/>
            </a:pPr>
            <a:r>
              <a:rPr lang="en-IN" dirty="0"/>
              <a:t>Advantages</a:t>
            </a:r>
            <a:endParaRPr lang="en-IN" u="sng" dirty="0"/>
          </a:p>
          <a:p>
            <a:pPr marL="628650" lvl="1" indent="-171450">
              <a:buFont typeface="Arial" pitchFamily="34" charset="0"/>
              <a:buChar char="•"/>
              <a:defRPr/>
            </a:pPr>
            <a:r>
              <a:rPr lang="en-IN" dirty="0"/>
              <a:t>Self-paced, provides detailed product information.</a:t>
            </a:r>
          </a:p>
          <a:p>
            <a:pPr marL="628650" lvl="1" indent="-171450">
              <a:buFont typeface="Arial" pitchFamily="34" charset="0"/>
              <a:buChar char="•"/>
              <a:defRPr/>
            </a:pPr>
            <a:r>
              <a:rPr lang="en-IN" dirty="0"/>
              <a:t>Magazines are particularly effective at building user and usage imager.</a:t>
            </a:r>
          </a:p>
          <a:p>
            <a:pPr marL="628650" lvl="1" indent="-171450">
              <a:buFont typeface="Arial" pitchFamily="34" charset="0"/>
              <a:buChar char="•"/>
              <a:defRPr/>
            </a:pPr>
            <a:r>
              <a:rPr lang="en-IN" dirty="0"/>
              <a:t>Newspapers are more timely and pervasive</a:t>
            </a:r>
          </a:p>
          <a:p>
            <a:pPr marL="171450" indent="-171450">
              <a:buFont typeface="Arial" pitchFamily="34" charset="0"/>
              <a:buChar char="•"/>
              <a:defRPr/>
            </a:pPr>
            <a:r>
              <a:rPr lang="en-IN" dirty="0"/>
              <a:t>Disadvantages </a:t>
            </a:r>
          </a:p>
          <a:p>
            <a:pPr marL="628650" lvl="1" indent="-171450">
              <a:buFont typeface="Arial" pitchFamily="34" charset="0"/>
              <a:buChar char="•"/>
              <a:defRPr/>
            </a:pPr>
            <a:r>
              <a:rPr lang="en-IN" dirty="0"/>
              <a:t>Poor reproduction quality and short shelf life diminish some of the possible impact of newspaper advertising.</a:t>
            </a:r>
          </a:p>
          <a:p>
            <a:pPr marL="171450" indent="-171450">
              <a:buFont typeface="Arial" pitchFamily="34" charset="0"/>
              <a:buChar char="•"/>
              <a:defRPr/>
            </a:pPr>
            <a:r>
              <a:rPr lang="en-IN" dirty="0"/>
              <a:t>Guidelines</a:t>
            </a:r>
          </a:p>
          <a:p>
            <a:pPr marL="628650" lvl="1" indent="-171450">
              <a:buFont typeface="Arial" pitchFamily="34" charset="0"/>
              <a:buChar char="•"/>
              <a:defRPr/>
            </a:pPr>
            <a:r>
              <a:rPr lang="en-IN" dirty="0"/>
              <a:t>Creative guidelines for print ads are that of clarity, consistency, and branding.</a:t>
            </a:r>
          </a:p>
          <a:p>
            <a:pPr>
              <a:buFont typeface="Arial" pitchFamily="34" charset="0"/>
              <a:buNone/>
              <a:defRPr/>
            </a:pPr>
            <a:endParaRPr lang="en-IN" u="sng" dirty="0"/>
          </a:p>
          <a:p>
            <a:pPr>
              <a:buFont typeface="Arial" pitchFamily="34" charset="0"/>
              <a:buNone/>
              <a:defRPr/>
            </a:pPr>
            <a:r>
              <a:rPr lang="en-IN" u="none" dirty="0"/>
              <a:t>Direct response</a:t>
            </a:r>
          </a:p>
          <a:p>
            <a:pPr marL="171450" indent="-171450">
              <a:buFont typeface="Arial" pitchFamily="34" charset="0"/>
              <a:buChar char="•"/>
              <a:defRPr/>
            </a:pPr>
            <a:r>
              <a:rPr lang="en-IN" dirty="0"/>
              <a:t> Advantages</a:t>
            </a:r>
          </a:p>
          <a:p>
            <a:pPr marL="628650" lvl="1" indent="-171450">
              <a:buFont typeface="Arial" pitchFamily="34" charset="0"/>
              <a:buChar char="•"/>
              <a:defRPr/>
            </a:pPr>
            <a:r>
              <a:rPr lang="en-IN" dirty="0"/>
              <a:t>Makes it easier for marketers to establish relationships </a:t>
            </a:r>
            <a:r>
              <a:rPr lang="en-US" dirty="0"/>
              <a:t>with consumers.</a:t>
            </a:r>
          </a:p>
          <a:p>
            <a:pPr marL="628650" lvl="1" indent="-171450">
              <a:buFont typeface="Arial" pitchFamily="34" charset="0"/>
              <a:buChar char="•"/>
              <a:defRPr/>
            </a:pPr>
            <a:r>
              <a:rPr lang="en-IN" dirty="0"/>
              <a:t>Allows marketers to explain new developments with their brands to consumers on an ongoing basis.</a:t>
            </a:r>
          </a:p>
          <a:p>
            <a:pPr marL="628650" lvl="1" indent="-171450">
              <a:buFont typeface="Arial" pitchFamily="34" charset="0"/>
              <a:buChar char="•"/>
              <a:defRPr/>
            </a:pPr>
            <a:r>
              <a:rPr lang="en-IN" dirty="0"/>
              <a:t>Allows consumers to provide feedback to marketers about their likes and dislikes.</a:t>
            </a:r>
          </a:p>
          <a:p>
            <a:pPr marL="171450" lvl="0" indent="-171450">
              <a:buFont typeface="Arial" pitchFamily="34" charset="0"/>
              <a:buChar char="•"/>
              <a:defRPr/>
            </a:pPr>
            <a:r>
              <a:rPr lang="en-IN" dirty="0"/>
              <a:t>Guidelines</a:t>
            </a:r>
          </a:p>
          <a:p>
            <a:pPr marL="628650" lvl="1" indent="-171450">
              <a:buFont typeface="Arial" panose="020B0604020202020204" pitchFamily="34" charset="0"/>
              <a:buChar char="•"/>
              <a:defRPr/>
            </a:pPr>
            <a:r>
              <a:rPr lang="en-IN" dirty="0"/>
              <a:t>Develop an up-to-date and informative list of current and potential future customers.</a:t>
            </a:r>
          </a:p>
          <a:p>
            <a:pPr marL="628650" lvl="1" indent="-171450">
              <a:buFont typeface="Arial" panose="020B0604020202020204" pitchFamily="34" charset="0"/>
              <a:buChar char="•"/>
              <a:defRPr/>
            </a:pPr>
            <a:r>
              <a:rPr lang="en-IN" dirty="0"/>
              <a:t>Put forth the right offer in the right manner.</a:t>
            </a:r>
          </a:p>
          <a:p>
            <a:pPr marL="628650" lvl="1" indent="-171450">
              <a:buFont typeface="Arial" panose="020B0604020202020204" pitchFamily="34" charset="0"/>
              <a:buChar char="•"/>
              <a:defRPr/>
            </a:pPr>
            <a:r>
              <a:rPr lang="en-IN" dirty="0"/>
              <a:t>Track the effectiveness of the marketing program.</a:t>
            </a:r>
          </a:p>
          <a:p>
            <a:pPr marL="628650" lvl="1" indent="-171450">
              <a:buFont typeface="Arial" panose="020B0604020202020204" pitchFamily="34" charset="0"/>
              <a:buChar char="•"/>
              <a:defRPr/>
            </a:pPr>
            <a:r>
              <a:rPr lang="en-IN" dirty="0"/>
              <a:t>Precision marketing—</a:t>
            </a:r>
            <a:r>
              <a:rPr lang="en-US" dirty="0"/>
              <a:t>Combining</a:t>
            </a:r>
            <a:r>
              <a:rPr lang="en-IN" dirty="0"/>
              <a:t> data analytics with strategic messages and compelling </a:t>
            </a:r>
            <a:r>
              <a:rPr lang="en-US" dirty="0"/>
              <a:t>colors </a:t>
            </a:r>
            <a:r>
              <a:rPr lang="en-IN" dirty="0"/>
              <a:t>and designs in their communication.</a:t>
            </a:r>
          </a:p>
          <a:p>
            <a:pPr>
              <a:buFont typeface="Arial" pitchFamily="34" charset="0"/>
              <a:buNone/>
              <a:defRPr/>
            </a:pPr>
            <a:endParaRPr lang="en-IN" u="none" dirty="0"/>
          </a:p>
          <a:p>
            <a:pPr>
              <a:buFont typeface="Arial" pitchFamily="34" charset="0"/>
              <a:buNone/>
              <a:defRPr/>
            </a:pPr>
            <a:r>
              <a:rPr lang="en-IN" u="none" dirty="0"/>
              <a:t>Place</a:t>
            </a:r>
          </a:p>
          <a:p>
            <a:pPr marL="171450" indent="-171450">
              <a:buFont typeface="Arial" pitchFamily="34" charset="0"/>
              <a:buChar char="•"/>
              <a:defRPr/>
            </a:pPr>
            <a:r>
              <a:rPr lang="en-IN" dirty="0"/>
              <a:t>Known as “</a:t>
            </a:r>
            <a:r>
              <a:rPr lang="en-IN" dirty="0" err="1"/>
              <a:t>nontraditional</a:t>
            </a:r>
            <a:r>
              <a:rPr lang="en-IN" dirty="0"/>
              <a:t>,” “alternative,” or “support” advertising.</a:t>
            </a:r>
          </a:p>
          <a:p>
            <a:pPr marL="171450" indent="-171450">
              <a:buFont typeface="Arial" pitchFamily="34" charset="0"/>
              <a:buChar char="•"/>
              <a:defRPr/>
            </a:pPr>
            <a:r>
              <a:rPr lang="en-IN" dirty="0"/>
              <a:t>Marketers reach out to people in environments, where they work, play, and, of course, shop—billboards or billboard-type posters; through movies, airlines, lounges, and other places; and product placement.</a:t>
            </a:r>
          </a:p>
          <a:p>
            <a:pPr marL="171450" indent="-171450">
              <a:buFont typeface="Arial" pitchFamily="34" charset="0"/>
              <a:buChar char="•"/>
              <a:defRPr/>
            </a:pPr>
            <a:r>
              <a:rPr lang="en-IN" sz="1600" dirty="0"/>
              <a:t>Advantages</a:t>
            </a:r>
          </a:p>
          <a:p>
            <a:pPr marL="628650" lvl="1" indent="-171450">
              <a:buFont typeface="Arial" pitchFamily="34" charset="0"/>
              <a:buChar char="•"/>
              <a:defRPr/>
            </a:pPr>
            <a:r>
              <a:rPr lang="en-IN" dirty="0"/>
              <a:t>Can reach a very precise and captive audience in a cost-effective and increasingly engaging manner.</a:t>
            </a:r>
          </a:p>
          <a:p>
            <a:pPr marL="628650" lvl="1" indent="-171450">
              <a:buFont typeface="Arial" pitchFamily="34" charset="0"/>
              <a:buChar char="•"/>
              <a:defRPr/>
            </a:pPr>
            <a:r>
              <a:rPr lang="en-IN" dirty="0"/>
              <a:t>More effective at enhancing awareness or reinforcing existing brand associations than at creating new ones.</a:t>
            </a:r>
          </a:p>
          <a:p>
            <a:pPr marL="171450" indent="-171450">
              <a:buFont typeface="Arial" pitchFamily="34" charset="0"/>
              <a:buChar char="•"/>
              <a:defRPr/>
            </a:pPr>
            <a:r>
              <a:rPr lang="en-IN" dirty="0"/>
              <a:t> Guidelines</a:t>
            </a:r>
          </a:p>
          <a:p>
            <a:pPr marL="628650" lvl="1" indent="-171450">
              <a:buFont typeface="Arial" pitchFamily="34" charset="0"/>
              <a:buChar char="•"/>
              <a:defRPr/>
            </a:pPr>
            <a:r>
              <a:rPr lang="en-IN" dirty="0"/>
              <a:t>As the audience must process out-of-home ads quickly, the message must be simple and direct.</a:t>
            </a:r>
          </a:p>
          <a:p>
            <a:pPr marL="628650" lvl="1" indent="-171450">
              <a:buFont typeface="Arial" pitchFamily="34" charset="0"/>
              <a:buChar char="•"/>
              <a:defRPr/>
            </a:pPr>
            <a:r>
              <a:rPr lang="en-IN" dirty="0"/>
              <a:t>Marketers must stress on creative means of placing the brand in front of consumers.</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60189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DECF21A4-E71B-4D3A-AF45-E989C23A7BB1}" type="datetimeFigureOut">
              <a:rPr lang="en-US" smtClean="0"/>
              <a:t>10/9/2022</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DECF21A4-E71B-4D3A-AF45-E989C23A7BB1}" type="datetimeFigureOut">
              <a:rPr lang="en-US" smtClean="0"/>
              <a:t>10/9/2022</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DECF21A4-E71B-4D3A-AF45-E989C23A7BB1}" type="datetimeFigureOut">
              <a:rPr lang="en-US" smtClean="0"/>
              <a:t>10/9/2022</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On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609600" y="215372"/>
            <a:ext cx="109728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chemeClr val="tx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dirty="0"/>
          </a:p>
        </p:txBody>
      </p:sp>
      <p:sp>
        <p:nvSpPr>
          <p:cNvPr id="34" name="Shape 34"/>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US" dirty="0"/>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US" dirty="0"/>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buSzPct val="25000"/>
            </a:pPr>
            <a:fld id="{00000000-1234-1234-1234-123412341234}" type="slidenum">
              <a:rPr lang="en-US" sz="900" smtClean="0">
                <a:solidFill>
                  <a:schemeClr val="lt1"/>
                </a:solidFill>
                <a:latin typeface="Arial"/>
                <a:ea typeface="Arial"/>
                <a:cs typeface="Arial"/>
                <a:sym typeface="Arial"/>
              </a:rPr>
              <a:pPr>
                <a:buSzPct val="25000"/>
              </a:pPr>
              <a:t>‹#›</a:t>
            </a:fld>
            <a:endParaRPr lang="en-US" sz="900"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7"/>
            <a:ext cx="10972800" cy="44342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6431201"/>
      </p:ext>
    </p:extLst>
  </p:cSld>
  <p:clrMapOvr>
    <a:masterClrMapping/>
  </p:clrMapOvr>
  <p:extLst>
    <p:ext uri="{DCECCB84-F9BA-43D5-87BE-67443E8EF086}">
      <p15:sldGuideLst xmlns:p15="http://schemas.microsoft.com/office/powerpoint/2012/main">
        <p15:guide id="1" orient="horz" pos="981">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DECF21A4-E71B-4D3A-AF45-E989C23A7BB1}" type="datetimeFigureOut">
              <a:rPr lang="en-US" smtClean="0"/>
              <a:t>10/9/2022</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DECF21A4-E71B-4D3A-AF45-E989C23A7BB1}" type="datetimeFigureOut">
              <a:rPr lang="en-US" smtClean="0"/>
              <a:t>10/9/2022</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DECF21A4-E71B-4D3A-AF45-E989C23A7BB1}" type="datetimeFigureOut">
              <a:rPr lang="en-US" smtClean="0"/>
              <a:t>10/9/2022</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DECF21A4-E71B-4D3A-AF45-E989C23A7BB1}" type="datetimeFigureOut">
              <a:rPr lang="en-US" smtClean="0"/>
              <a:t>10/9/2022</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DECF21A4-E71B-4D3A-AF45-E989C23A7BB1}" type="datetimeFigureOut">
              <a:rPr lang="en-US" smtClean="0"/>
              <a:t>10/9/2022</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DECF21A4-E71B-4D3A-AF45-E989C23A7BB1}" type="datetimeFigureOut">
              <a:rPr lang="en-US" smtClean="0"/>
              <a:t>10/9/2022</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DECF21A4-E71B-4D3A-AF45-E989C23A7BB1}" type="datetimeFigureOut">
              <a:rPr lang="en-US" smtClean="0"/>
              <a:t>10/9/2022</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DECF21A4-E71B-4D3A-AF45-E989C23A7BB1}" type="datetimeFigureOut">
              <a:rPr lang="en-US" smtClean="0"/>
              <a:t>10/9/2022</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10/9/2022</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gif"/><Relationship Id="rId7" Type="http://schemas.openxmlformats.org/officeDocument/2006/relationships/diagramColors" Target="../diagrams/colors2.xml"/><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2.xml"/><Relationship Id="rId4" Type="http://schemas.openxmlformats.org/officeDocument/2006/relationships/image" Target="../media/image12.jpeg"/></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2.xml"/><Relationship Id="rId1" Type="http://schemas.openxmlformats.org/officeDocument/2006/relationships/video" Target="https://www.youtube.com/embed/yIutgtzwhAc?feature=oembed" TargetMode="External"/><Relationship Id="rId4" Type="http://schemas.openxmlformats.org/officeDocument/2006/relationships/image" Target="../media/image2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12.xml"/><Relationship Id="rId4" Type="http://schemas.openxmlformats.org/officeDocument/2006/relationships/image" Target="../media/image44.jpe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dataprimesolutions.com/multi-channel-marketing-and-communication/" TargetMode="External"/><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3" name="Rectangle 1032">
            <a:extLst>
              <a:ext uri="{FF2B5EF4-FFF2-40B4-BE49-F238E27FC236}">
                <a16:creationId xmlns:a16="http://schemas.microsoft.com/office/drawing/2014/main" id="{9E90EB45-EEE9-4563-8179-65EF62AE09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F1C79131-AE74-9738-9123-AD7F5A3B648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176433" y="1648032"/>
            <a:ext cx="5372100" cy="3561935"/>
          </a:xfrm>
          <a:prstGeom prst="rect">
            <a:avLst/>
          </a:prstGeom>
          <a:noFill/>
          <a:extLst>
            <a:ext uri="{909E8E84-426E-40DD-AFC4-6F175D3DCCD1}">
              <a14:hiddenFill xmlns:a14="http://schemas.microsoft.com/office/drawing/2010/main">
                <a:solidFill>
                  <a:srgbClr val="FFFFFF"/>
                </a:solidFill>
              </a14:hiddenFill>
            </a:ext>
          </a:extLst>
        </p:spPr>
      </p:pic>
      <p:sp>
        <p:nvSpPr>
          <p:cNvPr id="1035" name="Rectangle 1034">
            <a:extLst>
              <a:ext uri="{FF2B5EF4-FFF2-40B4-BE49-F238E27FC236}">
                <a16:creationId xmlns:a16="http://schemas.microsoft.com/office/drawing/2014/main" id="{23D0EF74-AD1E-4FD9-914D-8EC9058EB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35 Monday Memes to Start the Week Off Right | Reader's Digest">
            <a:extLst>
              <a:ext uri="{FF2B5EF4-FFF2-40B4-BE49-F238E27FC236}">
                <a16:creationId xmlns:a16="http://schemas.microsoft.com/office/drawing/2014/main" id="{B463462A-FD7B-10CD-A6FC-ED99EA13899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466" y="742950"/>
            <a:ext cx="5372099" cy="5372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1263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53363" y="365760"/>
            <a:ext cx="9367203" cy="1188720"/>
          </a:xfrm>
        </p:spPr>
        <p:txBody>
          <a:bodyPr vert="horz" lIns="91440" tIns="45720" rIns="91440" bIns="45720" rtlCol="0" anchor="ctr">
            <a:normAutofit/>
          </a:bodyPr>
          <a:lstStyle/>
          <a:p>
            <a:pPr>
              <a:lnSpc>
                <a:spcPct val="90000"/>
              </a:lnSpc>
              <a:spcBef>
                <a:spcPct val="0"/>
              </a:spcBef>
            </a:pPr>
            <a:r>
              <a:rPr lang="en-US" altLang="en-US" sz="4400" kern="1200" dirty="0">
                <a:solidFill>
                  <a:schemeClr val="tx1"/>
                </a:solidFill>
                <a:latin typeface="+mj-lt"/>
                <a:ea typeface="+mj-ea"/>
                <a:cs typeface="+mj-cs"/>
              </a:rPr>
              <a:t>The New Media Environment</a:t>
            </a:r>
            <a:endParaRPr lang="en-US" sz="4400" b="0" kern="1200" dirty="0">
              <a:solidFill>
                <a:schemeClr val="tx1"/>
              </a:solidFill>
              <a:latin typeface="+mj-lt"/>
              <a:ea typeface="+mj-ea"/>
              <a:cs typeface="+mj-cs"/>
            </a:endParaRP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2">
              <a:lumMod val="100000"/>
              <a:lumOff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sz="quarter" idx="13"/>
          </p:nvPr>
        </p:nvSpPr>
        <p:spPr>
          <a:xfrm>
            <a:off x="1653363" y="2176272"/>
            <a:ext cx="9367204" cy="4041648"/>
          </a:xfrm>
        </p:spPr>
        <p:txBody>
          <a:bodyPr vert="horz" lIns="91440" tIns="45720" rIns="91440" bIns="45720" rtlCol="0" anchor="t">
            <a:normAutofit/>
          </a:bodyPr>
          <a:lstStyle/>
          <a:p>
            <a:pPr indent="-228600"/>
            <a:r>
              <a:rPr lang="en-US" altLang="en-US"/>
              <a:t>Has changed dramatically in recent years</a:t>
            </a:r>
          </a:p>
          <a:p>
            <a:pPr lvl="1" indent="-228600"/>
            <a:r>
              <a:rPr lang="en-US" altLang="en-US" dirty="0"/>
              <a:t>Traditional advertising </a:t>
            </a:r>
            <a:r>
              <a:rPr lang="en-US" altLang="en-US"/>
              <a:t>media seem to be losing their grip</a:t>
            </a:r>
          </a:p>
          <a:p>
            <a:pPr lvl="1" indent="-228600"/>
            <a:r>
              <a:rPr lang="en-US" altLang="en-US"/>
              <a:t>Digital revolution has changed the way consumers learn and talk about brands</a:t>
            </a:r>
          </a:p>
          <a:p>
            <a:pPr lvl="1" indent="-228600"/>
            <a:r>
              <a:rPr lang="en-US" altLang="en-US"/>
              <a:t>Changing media landscape has forced marketers to re-evaluate how they should best </a:t>
            </a:r>
            <a:r>
              <a:rPr lang="en-US" altLang="en-US" dirty="0"/>
              <a:t>communicate with consumers</a:t>
            </a:r>
            <a:endParaRPr lang="en-US" altLang="en-US"/>
          </a:p>
        </p:txBody>
      </p:sp>
    </p:spTree>
    <p:extLst>
      <p:ext uri="{BB962C8B-B14F-4D97-AF65-F5344CB8AC3E}">
        <p14:creationId xmlns:p14="http://schemas.microsoft.com/office/powerpoint/2010/main" val="703003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0936" y="502920"/>
            <a:ext cx="3419856" cy="1463040"/>
          </a:xfrm>
        </p:spPr>
        <p:txBody>
          <a:bodyPr vert="horz" lIns="91440" tIns="45720" rIns="91440" bIns="45720" rtlCol="0" anchor="ctr">
            <a:normAutofit/>
          </a:bodyPr>
          <a:lstStyle/>
          <a:p>
            <a:pPr indent="-228600">
              <a:lnSpc>
                <a:spcPct val="90000"/>
              </a:lnSpc>
              <a:spcBef>
                <a:spcPct val="0"/>
              </a:spcBef>
            </a:pPr>
            <a:r>
              <a:rPr lang="en-US" sz="2600" kern="1200">
                <a:solidFill>
                  <a:schemeClr val="tx1"/>
                </a:solidFill>
                <a:latin typeface="+mj-lt"/>
                <a:ea typeface="+mj-ea"/>
                <a:cs typeface="+mj-cs"/>
              </a:rPr>
              <a:t>Challenges in Designing Brand-Building Communications</a:t>
            </a:r>
          </a:p>
        </p:txBody>
      </p:sp>
      <p:sp>
        <p:nvSpPr>
          <p:cNvPr id="22"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4654295" y="502920"/>
            <a:ext cx="6894576" cy="1463040"/>
          </a:xfrm>
        </p:spPr>
        <p:txBody>
          <a:bodyPr vert="horz" lIns="91440" tIns="45720" rIns="91440" bIns="45720" rtlCol="0" anchor="ctr">
            <a:normAutofit/>
          </a:bodyPr>
          <a:lstStyle/>
          <a:p>
            <a:pPr lvl="1" indent="-228600"/>
            <a:r>
              <a:rPr lang="en-US" sz="2200" dirty="0"/>
              <a:t>How do you know that how effective your marketing communication was?</a:t>
            </a:r>
          </a:p>
          <a:p>
            <a:pPr lvl="1" indent="-228600"/>
            <a:r>
              <a:rPr lang="en-US" sz="2200" dirty="0"/>
              <a:t>How did your marketing campaign contribute to brand equity?</a:t>
            </a:r>
          </a:p>
        </p:txBody>
      </p:sp>
      <p:pic>
        <p:nvPicPr>
          <p:cNvPr id="5" name="Picture 4" descr="Diagram&#10;&#10;Description automatically generated">
            <a:extLst>
              <a:ext uri="{FF2B5EF4-FFF2-40B4-BE49-F238E27FC236}">
                <a16:creationId xmlns:a16="http://schemas.microsoft.com/office/drawing/2014/main" id="{D1D48F67-759E-1135-3C76-187DA8390997}"/>
              </a:ext>
            </a:extLst>
          </p:cNvPr>
          <p:cNvPicPr>
            <a:picLocks noChangeAspect="1"/>
          </p:cNvPicPr>
          <p:nvPr/>
        </p:nvPicPr>
        <p:blipFill>
          <a:blip r:embed="rId3"/>
          <a:stretch>
            <a:fillRect/>
          </a:stretch>
        </p:blipFill>
        <p:spPr>
          <a:xfrm>
            <a:off x="630936" y="2660216"/>
            <a:ext cx="10917936" cy="3220791"/>
          </a:xfrm>
          <a:prstGeom prst="rect">
            <a:avLst/>
          </a:prstGeom>
        </p:spPr>
      </p:pic>
    </p:spTree>
    <p:extLst>
      <p:ext uri="{BB962C8B-B14F-4D97-AF65-F5344CB8AC3E}">
        <p14:creationId xmlns:p14="http://schemas.microsoft.com/office/powerpoint/2010/main" val="1182491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6E6B29-A2C0-DC42-4CF8-6504B5E23E35}"/>
              </a:ext>
            </a:extLst>
          </p:cNvPr>
          <p:cNvSpPr>
            <a:spLocks noGrp="1"/>
          </p:cNvSpPr>
          <p:nvPr>
            <p:ph type="title"/>
          </p:nvPr>
        </p:nvSpPr>
        <p:spPr>
          <a:xfrm>
            <a:off x="640080" y="325369"/>
            <a:ext cx="4368602" cy="1956841"/>
          </a:xfrm>
        </p:spPr>
        <p:txBody>
          <a:bodyPr vert="horz" lIns="91440" tIns="45720" rIns="91440" bIns="45720" rtlCol="0" anchor="b">
            <a:normAutofit/>
          </a:bodyPr>
          <a:lstStyle/>
          <a:p>
            <a:pPr>
              <a:lnSpc>
                <a:spcPct val="90000"/>
              </a:lnSpc>
              <a:spcBef>
                <a:spcPct val="0"/>
              </a:spcBef>
            </a:pPr>
            <a:r>
              <a:rPr lang="en-US" sz="4200">
                <a:ea typeface="+mj-ea"/>
                <a:cs typeface="+mj-cs"/>
              </a:rPr>
              <a:t>Information Processing Model of Communications</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7004C06-2D28-E4D7-82FD-A7A09AD2C60D}"/>
              </a:ext>
            </a:extLst>
          </p:cNvPr>
          <p:cNvSpPr>
            <a:spLocks noGrp="1"/>
          </p:cNvSpPr>
          <p:nvPr>
            <p:ph sz="quarter" idx="13"/>
          </p:nvPr>
        </p:nvSpPr>
        <p:spPr>
          <a:xfrm>
            <a:off x="640080" y="2872899"/>
            <a:ext cx="4243589" cy="3320668"/>
          </a:xfrm>
        </p:spPr>
        <p:txBody>
          <a:bodyPr vert="horz" lIns="91440" tIns="45720" rIns="91440" bIns="45720" rtlCol="0">
            <a:normAutofit/>
          </a:bodyPr>
          <a:lstStyle/>
          <a:p>
            <a:pPr indent="-228600"/>
            <a:r>
              <a:rPr lang="en-US" sz="2200" dirty="0"/>
              <a:t>Exposure</a:t>
            </a:r>
          </a:p>
          <a:p>
            <a:pPr indent="-228600"/>
            <a:r>
              <a:rPr lang="en-US" sz="2200" dirty="0"/>
              <a:t>Attention </a:t>
            </a:r>
          </a:p>
          <a:p>
            <a:pPr indent="-228600"/>
            <a:r>
              <a:rPr lang="en-US" sz="2200" dirty="0"/>
              <a:t>Comprehensive </a:t>
            </a:r>
          </a:p>
          <a:p>
            <a:pPr indent="-228600"/>
            <a:r>
              <a:rPr lang="en-US" sz="2200" dirty="0"/>
              <a:t>Yielding </a:t>
            </a:r>
          </a:p>
          <a:p>
            <a:pPr indent="-228600"/>
            <a:r>
              <a:rPr lang="en-US" sz="2200" dirty="0"/>
              <a:t>Intentions </a:t>
            </a:r>
          </a:p>
          <a:p>
            <a:pPr indent="-228600"/>
            <a:r>
              <a:rPr lang="en-US" sz="2200" dirty="0"/>
              <a:t>Behavior</a:t>
            </a:r>
          </a:p>
        </p:txBody>
      </p:sp>
      <p:pic>
        <p:nvPicPr>
          <p:cNvPr id="5" name="Picture 4" descr="Digital financial graph">
            <a:extLst>
              <a:ext uri="{FF2B5EF4-FFF2-40B4-BE49-F238E27FC236}">
                <a16:creationId xmlns:a16="http://schemas.microsoft.com/office/drawing/2014/main" id="{D7DF8F90-584D-8556-A9BF-DBC6BCFAE6BD}"/>
              </a:ext>
            </a:extLst>
          </p:cNvPr>
          <p:cNvPicPr>
            <a:picLocks noChangeAspect="1"/>
          </p:cNvPicPr>
          <p:nvPr/>
        </p:nvPicPr>
        <p:blipFill rotWithShape="1">
          <a:blip r:embed="rId3"/>
          <a:srcRect l="29433" r="14147"/>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6" name="Arrow: Curved Left 5">
            <a:extLst>
              <a:ext uri="{FF2B5EF4-FFF2-40B4-BE49-F238E27FC236}">
                <a16:creationId xmlns:a16="http://schemas.microsoft.com/office/drawing/2014/main" id="{3F5EA2A9-50C1-3C7F-6B3C-320056B4A69F}"/>
              </a:ext>
            </a:extLst>
          </p:cNvPr>
          <p:cNvSpPr/>
          <p:nvPr/>
        </p:nvSpPr>
        <p:spPr>
          <a:xfrm>
            <a:off x="2307771" y="4800600"/>
            <a:ext cx="261258" cy="54341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FF422A95-D3EE-1032-0372-32476BF15273}"/>
              </a:ext>
            </a:extLst>
          </p:cNvPr>
          <p:cNvSpPr txBox="1"/>
          <p:nvPr/>
        </p:nvSpPr>
        <p:spPr>
          <a:xfrm>
            <a:off x="2761874" y="4749141"/>
            <a:ext cx="2843349" cy="646331"/>
          </a:xfrm>
          <a:prstGeom prst="rect">
            <a:avLst/>
          </a:prstGeom>
          <a:noFill/>
        </p:spPr>
        <p:txBody>
          <a:bodyPr wrap="square" rtlCol="0">
            <a:spAutoFit/>
          </a:bodyPr>
          <a:lstStyle/>
          <a:p>
            <a:r>
              <a:rPr lang="en-US" dirty="0"/>
              <a:t>0.2 reduction in BE, BP correlation</a:t>
            </a:r>
          </a:p>
        </p:txBody>
      </p:sp>
    </p:spTree>
    <p:extLst>
      <p:ext uri="{BB962C8B-B14F-4D97-AF65-F5344CB8AC3E}">
        <p14:creationId xmlns:p14="http://schemas.microsoft.com/office/powerpoint/2010/main" val="381902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BB651-3154-14BA-4109-4D5C488F7712}"/>
              </a:ext>
            </a:extLst>
          </p:cNvPr>
          <p:cNvSpPr>
            <a:spLocks noGrp="1"/>
          </p:cNvSpPr>
          <p:nvPr>
            <p:ph type="title"/>
          </p:nvPr>
        </p:nvSpPr>
        <p:spPr>
          <a:xfrm>
            <a:off x="524741" y="620392"/>
            <a:ext cx="3808268" cy="5504688"/>
          </a:xfrm>
        </p:spPr>
        <p:txBody>
          <a:bodyPr vert="horz" lIns="91440" tIns="45720" rIns="91440" bIns="45720" rtlCol="0" anchor="ctr">
            <a:normAutofit/>
          </a:bodyPr>
          <a:lstStyle/>
          <a:p>
            <a:pPr>
              <a:lnSpc>
                <a:spcPct val="90000"/>
              </a:lnSpc>
              <a:spcBef>
                <a:spcPct val="0"/>
              </a:spcBef>
            </a:pPr>
            <a:r>
              <a:rPr lang="en-US" sz="6000" kern="1200">
                <a:solidFill>
                  <a:schemeClr val="accent5"/>
                </a:solidFill>
                <a:latin typeface="+mj-lt"/>
                <a:ea typeface="+mj-ea"/>
                <a:cs typeface="+mj-cs"/>
              </a:rPr>
              <a:t>Pitfalls for each step</a:t>
            </a:r>
          </a:p>
        </p:txBody>
      </p:sp>
      <p:graphicFrame>
        <p:nvGraphicFramePr>
          <p:cNvPr id="5" name="Content Placeholder 2">
            <a:extLst>
              <a:ext uri="{FF2B5EF4-FFF2-40B4-BE49-F238E27FC236}">
                <a16:creationId xmlns:a16="http://schemas.microsoft.com/office/drawing/2014/main" id="{10692D4F-AF4B-3838-4ED2-AD81DF3F616D}"/>
              </a:ext>
            </a:extLst>
          </p:cNvPr>
          <p:cNvGraphicFramePr>
            <a:graphicFrameLocks noGrp="1"/>
          </p:cNvGraphicFramePr>
          <p:nvPr>
            <p:ph sz="quarter" idx="13"/>
            <p:extLst>
              <p:ext uri="{D42A27DB-BD31-4B8C-83A1-F6EECF244321}">
                <p14:modId xmlns:p14="http://schemas.microsoft.com/office/powerpoint/2010/main" val="2039755641"/>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37468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6B5020E3-3A2D-4968-9170-9D4347083F4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C36E75FF-7D1E-4F93-8641-F4ACE79B8519}"/>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583FFD29-5FFF-44E8-83E4-D2B51E2FB0E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5AFDE093-B205-4304-A7DA-68B39CEA788E}"/>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532CCD9F-B869-4011-A78D-AEF28024DAF1}"/>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3EDEBC64-C81C-4675-8C3F-038F57C46228}"/>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graphicEl>
                                              <a:dgm id="{56705943-FDA9-41E3-A605-5F279F334B19}"/>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graphicEl>
                                              <a:dgm id="{FB51E3C8-3935-40EA-9DD1-6D90132942E3}"/>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graphicEl>
                                              <a:dgm id="{87E7482D-765A-48D9-B29C-DB1096882EE9}"/>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graphicEl>
                                              <a:dgm id="{3120F1D8-C7D0-45CB-A7A6-3555597CDE03}"/>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graphicEl>
                                              <a:dgm id="{6EFF42CE-1C14-4CEE-9A97-596AFC466388}"/>
                                            </p:graphic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
                                            <p:graphicEl>
                                              <a:dgm id="{6CDDC1FF-FD8E-4475-8685-6FB0D47E4A27}"/>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lvl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60" name="Rectangle 6150">
            <a:extLst>
              <a:ext uri="{FF2B5EF4-FFF2-40B4-BE49-F238E27FC236}">
                <a16:creationId xmlns:a16="http://schemas.microsoft.com/office/drawing/2014/main" id="{D1942232-83D0-49E2-AF9B-1F97E3C1E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6" name="Rectangle 6152">
            <a:extLst>
              <a:ext uri="{FF2B5EF4-FFF2-40B4-BE49-F238E27FC236}">
                <a16:creationId xmlns:a16="http://schemas.microsoft.com/office/drawing/2014/main" id="{E9E70D72-6E23-4015-A4A6-85C120C191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25F165-AE27-F6DC-97A0-F6618A2486F0}"/>
              </a:ext>
            </a:extLst>
          </p:cNvPr>
          <p:cNvSpPr>
            <a:spLocks noGrp="1"/>
          </p:cNvSpPr>
          <p:nvPr>
            <p:ph type="title"/>
          </p:nvPr>
        </p:nvSpPr>
        <p:spPr>
          <a:xfrm>
            <a:off x="1179576" y="1163848"/>
            <a:ext cx="9829800" cy="1325880"/>
          </a:xfrm>
        </p:spPr>
        <p:txBody>
          <a:bodyPr vert="horz" lIns="91440" tIns="45720" rIns="91440" bIns="45720" rtlCol="0" anchor="b">
            <a:normAutofit/>
          </a:bodyPr>
          <a:lstStyle/>
          <a:p>
            <a:pPr algn="ctr">
              <a:lnSpc>
                <a:spcPct val="90000"/>
              </a:lnSpc>
              <a:spcBef>
                <a:spcPct val="0"/>
              </a:spcBef>
            </a:pPr>
            <a:r>
              <a:rPr lang="en-US" kern="1200">
                <a:solidFill>
                  <a:schemeClr val="tx2"/>
                </a:solidFill>
                <a:latin typeface="+mj-lt"/>
                <a:ea typeface="+mj-ea"/>
                <a:cs typeface="+mj-cs"/>
              </a:rPr>
              <a:t>Comprehensive the power </a:t>
            </a:r>
          </a:p>
        </p:txBody>
      </p:sp>
      <p:grpSp>
        <p:nvGrpSpPr>
          <p:cNvPr id="6167" name="Group 6154">
            <a:extLst>
              <a:ext uri="{FF2B5EF4-FFF2-40B4-BE49-F238E27FC236}">
                <a16:creationId xmlns:a16="http://schemas.microsoft.com/office/drawing/2014/main" id="{C28A977F-B603-4D81-B0FC-C8DE048A7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8"/>
            <a:chOff x="-305" y="-1"/>
            <a:chExt cx="3832880" cy="2876136"/>
          </a:xfrm>
        </p:grpSpPr>
        <p:sp>
          <p:nvSpPr>
            <p:cNvPr id="6168" name="Freeform: Shape 6155">
              <a:extLst>
                <a:ext uri="{FF2B5EF4-FFF2-40B4-BE49-F238E27FC236}">
                  <a16:creationId xmlns:a16="http://schemas.microsoft.com/office/drawing/2014/main" id="{0183CE8C-E039-4B2F-A36E-5FD5CD5D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9" name="Freeform: Shape 6156">
              <a:extLst>
                <a:ext uri="{FF2B5EF4-FFF2-40B4-BE49-F238E27FC236}">
                  <a16:creationId xmlns:a16="http://schemas.microsoft.com/office/drawing/2014/main" id="{3EB77281-FAB4-40D0-B3F3-264EC4AB20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70" name="Freeform: Shape 6157">
              <a:extLst>
                <a:ext uri="{FF2B5EF4-FFF2-40B4-BE49-F238E27FC236}">
                  <a16:creationId xmlns:a16="http://schemas.microsoft.com/office/drawing/2014/main" id="{815E59F3-75FC-494F-8737-5F00A4964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59" name="Freeform: Shape 6158">
              <a:extLst>
                <a:ext uri="{FF2B5EF4-FFF2-40B4-BE49-F238E27FC236}">
                  <a16:creationId xmlns:a16="http://schemas.microsoft.com/office/drawing/2014/main" id="{43ADDCFA-B066-4D79-AB71-062E66E58F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146" name="Picture 2" descr="Thanos GIFs | Tenor">
            <a:extLst>
              <a:ext uri="{FF2B5EF4-FFF2-40B4-BE49-F238E27FC236}">
                <a16:creationId xmlns:a16="http://schemas.microsoft.com/office/drawing/2014/main" id="{55A3ECD5-0286-7F96-F68E-29B6C6E64D7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04671" y="3095099"/>
            <a:ext cx="4954693" cy="2702559"/>
          </a:xfrm>
          <a:prstGeom prst="rect">
            <a:avLst/>
          </a:prstGeom>
          <a:noFill/>
          <a:extLst>
            <a:ext uri="{909E8E84-426E-40DD-AFC4-6F175D3DCCD1}">
              <a14:hiddenFill xmlns:a14="http://schemas.microsoft.com/office/drawing/2010/main">
                <a:solidFill>
                  <a:srgbClr val="FFFFFF"/>
                </a:solidFill>
              </a14:hiddenFill>
            </a:ext>
          </a:extLst>
        </p:spPr>
      </p:pic>
      <p:grpSp>
        <p:nvGrpSpPr>
          <p:cNvPr id="6161" name="Group 6160">
            <a:extLst>
              <a:ext uri="{FF2B5EF4-FFF2-40B4-BE49-F238E27FC236}">
                <a16:creationId xmlns:a16="http://schemas.microsoft.com/office/drawing/2014/main" id="{C78D9229-E61D-4FEE-8321-2F8B64A8CA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6037" y="4852038"/>
            <a:ext cx="2151670" cy="1860256"/>
            <a:chOff x="-305" y="-4155"/>
            <a:chExt cx="2514948" cy="2174333"/>
          </a:xfrm>
        </p:grpSpPr>
        <p:sp>
          <p:nvSpPr>
            <p:cNvPr id="6162" name="Freeform: Shape 6161">
              <a:extLst>
                <a:ext uri="{FF2B5EF4-FFF2-40B4-BE49-F238E27FC236}">
                  <a16:creationId xmlns:a16="http://schemas.microsoft.com/office/drawing/2014/main" id="{1FDD3CCB-26A3-4D79-AEB6-7A60CF980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3" name="Freeform: Shape 6162">
              <a:extLst>
                <a:ext uri="{FF2B5EF4-FFF2-40B4-BE49-F238E27FC236}">
                  <a16:creationId xmlns:a16="http://schemas.microsoft.com/office/drawing/2014/main" id="{E9AC4470-5113-4709-B29F-CDB937F254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4" name="Freeform: Shape 6163">
              <a:extLst>
                <a:ext uri="{FF2B5EF4-FFF2-40B4-BE49-F238E27FC236}">
                  <a16:creationId xmlns:a16="http://schemas.microsoft.com/office/drawing/2014/main" id="{3E0D146C-9DAB-421E-AE88-5F854BF3F7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6165" name="Freeform: Shape 6164">
              <a:extLst>
                <a:ext uri="{FF2B5EF4-FFF2-40B4-BE49-F238E27FC236}">
                  <a16:creationId xmlns:a16="http://schemas.microsoft.com/office/drawing/2014/main" id="{12EB32A5-4408-4F6C-84B2-F9A908237A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aphicFrame>
        <p:nvGraphicFramePr>
          <p:cNvPr id="4" name="Diagram 3">
            <a:extLst>
              <a:ext uri="{FF2B5EF4-FFF2-40B4-BE49-F238E27FC236}">
                <a16:creationId xmlns:a16="http://schemas.microsoft.com/office/drawing/2014/main" id="{386315D8-99B0-A951-046E-EB3E48746F53}"/>
              </a:ext>
            </a:extLst>
          </p:cNvPr>
          <p:cNvGraphicFramePr/>
          <p:nvPr>
            <p:extLst>
              <p:ext uri="{D42A27DB-BD31-4B8C-83A1-F6EECF244321}">
                <p14:modId xmlns:p14="http://schemas.microsoft.com/office/powerpoint/2010/main" val="2631984529"/>
              </p:ext>
            </p:extLst>
          </p:nvPr>
        </p:nvGraphicFramePr>
        <p:xfrm>
          <a:off x="6354871" y="2827419"/>
          <a:ext cx="5029200" cy="32276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Star: 5 Points 4">
            <a:extLst>
              <a:ext uri="{FF2B5EF4-FFF2-40B4-BE49-F238E27FC236}">
                <a16:creationId xmlns:a16="http://schemas.microsoft.com/office/drawing/2014/main" id="{BCE895FE-DA33-2DB0-EC72-3077D1B83B82}"/>
              </a:ext>
            </a:extLst>
          </p:cNvPr>
          <p:cNvSpPr/>
          <p:nvPr/>
        </p:nvSpPr>
        <p:spPr>
          <a:xfrm>
            <a:off x="9622971" y="939602"/>
            <a:ext cx="2242305" cy="1774371"/>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1.5625</a:t>
            </a:r>
          </a:p>
        </p:txBody>
      </p:sp>
    </p:spTree>
    <p:extLst>
      <p:ext uri="{BB962C8B-B14F-4D97-AF65-F5344CB8AC3E}">
        <p14:creationId xmlns:p14="http://schemas.microsoft.com/office/powerpoint/2010/main" val="2547873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63F0EF12-6021-416C-9C80-E8CAA6042E2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D9C1B76B-AA8B-42EE-89C3-937BE18E7F43}"/>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A9D2F992-1F8E-4C02-8805-28C0CAD6C919}"/>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691EB204-A2D0-4F5D-975B-2FD64CDA6687}"/>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354F1A9C-1703-4303-A819-7E8F36E89B7D}"/>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135D41DE-F582-4A62-B706-4A1E620D96A2}"/>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graphicEl>
                                              <a:dgm id="{DD389ED1-CBD9-4D47-AEA5-AB18A9649467}"/>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graphicEl>
                                              <a:dgm id="{1E71D11E-9D1C-4C6A-922A-FE96100126A8}"/>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graphicEl>
                                              <a:dgm id="{976DE33F-DC74-4A97-9FF9-F9640FA6BF0A}"/>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graphicEl>
                                              <a:dgm id="{BEAE8C3E-0303-4B11-9FC8-5CE3710A26EA}"/>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graphicEl>
                                              <a:dgm id="{403054FE-678A-4410-A660-C5E8E5B39A80}"/>
                                            </p:graphic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graphicEl>
                                              <a:dgm id="{71386080-C9AE-482B-9ADF-4BB20B683964}"/>
                                            </p:graphic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lvlOne"/>
        </p:bldSub>
      </p:bldGraphic>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21792" y="1161288"/>
            <a:ext cx="3602736" cy="4526280"/>
          </a:xfrm>
        </p:spPr>
        <p:txBody>
          <a:bodyPr vert="horz" lIns="91440" tIns="45720" rIns="91440" bIns="45720" rtlCol="0" anchor="ctr">
            <a:normAutofit/>
          </a:bodyPr>
          <a:lstStyle/>
          <a:p>
            <a:pPr>
              <a:lnSpc>
                <a:spcPct val="90000"/>
              </a:lnSpc>
              <a:spcBef>
                <a:spcPct val="0"/>
              </a:spcBef>
            </a:pPr>
            <a:r>
              <a:rPr lang="en-US" sz="4000" kern="1200">
                <a:solidFill>
                  <a:schemeClr val="tx1"/>
                </a:solidFill>
                <a:latin typeface="+mj-lt"/>
                <a:ea typeface="+mj-ea"/>
                <a:cs typeface="+mj-cs"/>
              </a:rPr>
              <a:t>Challenges in Designing Brand-Building Communications</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5434149" y="932688"/>
            <a:ext cx="5916603" cy="4992624"/>
          </a:xfrm>
        </p:spPr>
        <p:txBody>
          <a:bodyPr vert="horz" lIns="91440" tIns="45720" rIns="91440" bIns="45720" rtlCol="0" anchor="ctr">
            <a:normAutofit/>
          </a:bodyPr>
          <a:lstStyle/>
          <a:p>
            <a:pPr indent="-228600"/>
            <a:r>
              <a:rPr lang="en-US" sz="2000" dirty="0"/>
              <a:t>From an advertising standpoint, the ideal ad campaign would ensure that:</a:t>
            </a:r>
          </a:p>
          <a:p>
            <a:pPr lvl="1" indent="-228600"/>
            <a:r>
              <a:rPr lang="en-US" sz="2000" dirty="0"/>
              <a:t>The right consumer is exposed to the right message at the right place and at the right time</a:t>
            </a:r>
          </a:p>
          <a:p>
            <a:pPr lvl="1" indent="-228600"/>
            <a:r>
              <a:rPr lang="en-US" sz="2000" dirty="0"/>
              <a:t>The creative strategy causes consumers to notice and attend to the ad</a:t>
            </a:r>
          </a:p>
          <a:p>
            <a:pPr lvl="2" indent="-228600"/>
            <a:r>
              <a:rPr lang="en-US" sz="2000" dirty="0"/>
              <a:t>But does not distract from the intended message</a:t>
            </a:r>
          </a:p>
          <a:p>
            <a:pPr lvl="1" indent="-228600"/>
            <a:r>
              <a:rPr lang="en-US" sz="2000" dirty="0"/>
              <a:t>The ad properly reflects the consumer’s level of understanding</a:t>
            </a:r>
          </a:p>
        </p:txBody>
      </p:sp>
    </p:spTree>
    <p:extLst>
      <p:ext uri="{BB962C8B-B14F-4D97-AF65-F5344CB8AC3E}">
        <p14:creationId xmlns:p14="http://schemas.microsoft.com/office/powerpoint/2010/main" val="3185566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21792" y="1161288"/>
            <a:ext cx="3602736" cy="4526280"/>
          </a:xfrm>
        </p:spPr>
        <p:txBody>
          <a:bodyPr vert="horz" lIns="91440" tIns="45720" rIns="91440" bIns="45720" rtlCol="0" anchor="ctr">
            <a:normAutofit/>
          </a:bodyPr>
          <a:lstStyle/>
          <a:p>
            <a:pPr>
              <a:lnSpc>
                <a:spcPct val="90000"/>
              </a:lnSpc>
              <a:spcBef>
                <a:spcPct val="0"/>
              </a:spcBef>
            </a:pPr>
            <a:r>
              <a:rPr lang="en-US" sz="4000" kern="1200">
                <a:solidFill>
                  <a:schemeClr val="tx1"/>
                </a:solidFill>
                <a:latin typeface="+mj-lt"/>
                <a:ea typeface="+mj-ea"/>
                <a:cs typeface="+mj-cs"/>
              </a:rPr>
              <a:t>Challenges in Designing Brand-Building Communications</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5434149" y="932688"/>
            <a:ext cx="5916603" cy="4992624"/>
          </a:xfrm>
        </p:spPr>
        <p:txBody>
          <a:bodyPr vert="horz" lIns="91440" tIns="45720" rIns="91440" bIns="45720" rtlCol="0" anchor="ctr">
            <a:normAutofit/>
          </a:bodyPr>
          <a:lstStyle/>
          <a:p>
            <a:pPr lvl="1" indent="-228600"/>
            <a:r>
              <a:rPr lang="en-US" sz="2000" dirty="0"/>
              <a:t>The ad correctly positions the brand in terms of desirable and deliverable points-of-difference and points-of-parity</a:t>
            </a:r>
          </a:p>
          <a:p>
            <a:pPr lvl="1" indent="-228600"/>
            <a:r>
              <a:rPr lang="en-US" sz="2000" dirty="0"/>
              <a:t>The ad motivates consumers to consider purchase of the brand</a:t>
            </a:r>
          </a:p>
          <a:p>
            <a:pPr lvl="1" indent="-228600"/>
            <a:r>
              <a:rPr lang="en-US" sz="2000" dirty="0"/>
              <a:t>The ad creates strong brand associations to all these stored communication effects</a:t>
            </a:r>
          </a:p>
          <a:p>
            <a:pPr lvl="2" indent="-228600"/>
            <a:r>
              <a:rPr lang="en-US" sz="2000" dirty="0"/>
              <a:t>So they have an effect when consumers are considering making a purchase</a:t>
            </a:r>
            <a:endParaRPr lang="en-US" altLang="en-US" sz="2000" dirty="0"/>
          </a:p>
        </p:txBody>
      </p:sp>
    </p:spTree>
    <p:extLst>
      <p:ext uri="{BB962C8B-B14F-4D97-AF65-F5344CB8AC3E}">
        <p14:creationId xmlns:p14="http://schemas.microsoft.com/office/powerpoint/2010/main" val="4274726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E761768-3858-4B55-A983-E0B7B1409F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26280"/>
            <a:ext cx="4449464" cy="23317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210685A-6235-45A7-850D-A6F555466E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3374" y="702944"/>
            <a:ext cx="5369325" cy="5586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16805" y="1345958"/>
            <a:ext cx="4193196" cy="4166085"/>
          </a:xfrm>
        </p:spPr>
        <p:txBody>
          <a:bodyPr vert="horz" lIns="91440" tIns="45720" rIns="91440" bIns="45720" rtlCol="0" anchor="ctr">
            <a:normAutofit/>
          </a:bodyPr>
          <a:lstStyle/>
          <a:p>
            <a:pPr>
              <a:lnSpc>
                <a:spcPct val="90000"/>
              </a:lnSpc>
              <a:spcBef>
                <a:spcPct val="0"/>
              </a:spcBef>
            </a:pPr>
            <a:r>
              <a:rPr lang="en-US" altLang="en-US" sz="4400" kern="1200">
                <a:solidFill>
                  <a:schemeClr val="tx1"/>
                </a:solidFill>
                <a:latin typeface="+mj-lt"/>
                <a:ea typeface="+mj-ea"/>
                <a:cs typeface="+mj-cs"/>
              </a:rPr>
              <a:t>Four Major Marketing Communication Options</a:t>
            </a:r>
            <a:endParaRPr lang="en-US" sz="4400" kern="1200">
              <a:solidFill>
                <a:schemeClr val="tx1"/>
              </a:solidFill>
              <a:latin typeface="+mj-lt"/>
              <a:ea typeface="+mj-ea"/>
              <a:cs typeface="+mj-cs"/>
            </a:endParaRPr>
          </a:p>
        </p:txBody>
      </p:sp>
      <p:grpSp>
        <p:nvGrpSpPr>
          <p:cNvPr id="15" name="Group 14">
            <a:extLst>
              <a:ext uri="{FF2B5EF4-FFF2-40B4-BE49-F238E27FC236}">
                <a16:creationId xmlns:a16="http://schemas.microsoft.com/office/drawing/2014/main" id="{AB70F8CE-E82E-416C-9783-C495D90B9E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864" y="3048506"/>
            <a:ext cx="630289" cy="765242"/>
            <a:chOff x="45711" y="3048506"/>
            <a:chExt cx="630289" cy="765242"/>
          </a:xfrm>
        </p:grpSpPr>
        <p:sp>
          <p:nvSpPr>
            <p:cNvPr id="16" name="Rectangle 2">
              <a:extLst>
                <a:ext uri="{FF2B5EF4-FFF2-40B4-BE49-F238E27FC236}">
                  <a16:creationId xmlns:a16="http://schemas.microsoft.com/office/drawing/2014/main" id="{29A4BC2C-696B-4395-9400-045CDEEA35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59">
              <a:extLst>
                <a:ext uri="{FF2B5EF4-FFF2-40B4-BE49-F238E27FC236}">
                  <a16:creationId xmlns:a16="http://schemas.microsoft.com/office/drawing/2014/main" id="{260F70B9-87BD-4263-9F05-E90EA5889A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2">
              <a:extLst>
                <a:ext uri="{FF2B5EF4-FFF2-40B4-BE49-F238E27FC236}">
                  <a16:creationId xmlns:a16="http://schemas.microsoft.com/office/drawing/2014/main" id="{032DDFCA-6EDF-4605-9349-8ED81B247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9361BA33-8989-4034-B3B2-3353D81F10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0418FE74-A99A-4EFE-A5EF-293657165C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166"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
              <a:extLst>
                <a:ext uri="{FF2B5EF4-FFF2-40B4-BE49-F238E27FC236}">
                  <a16:creationId xmlns:a16="http://schemas.microsoft.com/office/drawing/2014/main" id="{3860D389-B4A1-4C8D-B729-1FBAAF932D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59">
              <a:extLst>
                <a:ext uri="{FF2B5EF4-FFF2-40B4-BE49-F238E27FC236}">
                  <a16:creationId xmlns:a16="http://schemas.microsoft.com/office/drawing/2014/main" id="{94EE628D-5F81-4593-A546-FE5341A4F3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2">
              <a:extLst>
                <a:ext uri="{FF2B5EF4-FFF2-40B4-BE49-F238E27FC236}">
                  <a16:creationId xmlns:a16="http://schemas.microsoft.com/office/drawing/2014/main" id="{3F59FFE1-E919-4382-8B19-0F59E0CFD8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C72A68C0-67B2-4059-B9FB-DAF2DE6C9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76E81708-DB09-4AC2-B02A-07394F8D2B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2053"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
              <a:extLst>
                <a:ext uri="{FF2B5EF4-FFF2-40B4-BE49-F238E27FC236}">
                  <a16:creationId xmlns:a16="http://schemas.microsoft.com/office/drawing/2014/main" id="{9EE3BA06-C343-456D-B024-9F730A332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59">
              <a:extLst>
                <a:ext uri="{FF2B5EF4-FFF2-40B4-BE49-F238E27FC236}">
                  <a16:creationId xmlns:a16="http://schemas.microsoft.com/office/drawing/2014/main" id="{6CD71060-F14E-4990-8698-52DFE9C73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2">
              <a:extLst>
                <a:ext uri="{FF2B5EF4-FFF2-40B4-BE49-F238E27FC236}">
                  <a16:creationId xmlns:a16="http://schemas.microsoft.com/office/drawing/2014/main" id="{88D6FF31-8CBC-4EA6-886D-2798CFA58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8331D18D-CADD-4888-99CB-C76BDBF9F1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CA52436E-27FC-4F19-97F2-1E1ABAA8C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939"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
              <a:extLst>
                <a:ext uri="{FF2B5EF4-FFF2-40B4-BE49-F238E27FC236}">
                  <a16:creationId xmlns:a16="http://schemas.microsoft.com/office/drawing/2014/main" id="{7910BDE3-A3BE-43A9-9337-0B4354956E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59">
              <a:extLst>
                <a:ext uri="{FF2B5EF4-FFF2-40B4-BE49-F238E27FC236}">
                  <a16:creationId xmlns:a16="http://schemas.microsoft.com/office/drawing/2014/main" id="{B6EAAB17-E229-40D5-9D27-4FC5B49F67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2">
              <a:extLst>
                <a:ext uri="{FF2B5EF4-FFF2-40B4-BE49-F238E27FC236}">
                  <a16:creationId xmlns:a16="http://schemas.microsoft.com/office/drawing/2014/main" id="{EE364DC9-B9E3-4C68-B68C-ED16C8E583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53718762-3A1D-4B08-AA92-C57069D440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A0C820CF-BE9A-4275-84DC-80740E34EE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7825"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
              <a:extLst>
                <a:ext uri="{FF2B5EF4-FFF2-40B4-BE49-F238E27FC236}">
                  <a16:creationId xmlns:a16="http://schemas.microsoft.com/office/drawing/2014/main" id="{11490484-3AE4-41A8-976F-26E4D4892D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048506"/>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59">
              <a:extLst>
                <a:ext uri="{FF2B5EF4-FFF2-40B4-BE49-F238E27FC236}">
                  <a16:creationId xmlns:a16="http://schemas.microsoft.com/office/drawing/2014/main" id="{D5969311-8D34-4F15-BE5D-95F0B6EDC6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225010"/>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2">
              <a:extLst>
                <a:ext uri="{FF2B5EF4-FFF2-40B4-BE49-F238E27FC236}">
                  <a16:creationId xmlns:a16="http://schemas.microsoft.com/office/drawing/2014/main" id="{B64A2B04-A2CC-4FE5-B1FD-B16A84A38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401514"/>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4">
              <a:extLst>
                <a:ext uri="{FF2B5EF4-FFF2-40B4-BE49-F238E27FC236}">
                  <a16:creationId xmlns:a16="http://schemas.microsoft.com/office/drawing/2014/main" id="{095AA4F0-534F-4A74-AA86-6A9EC993D4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5780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6">
              <a:extLst>
                <a:ext uri="{FF2B5EF4-FFF2-40B4-BE49-F238E27FC236}">
                  <a16:creationId xmlns:a16="http://schemas.microsoft.com/office/drawing/2014/main" id="{51B81732-52BB-4062-8A4A-3C477855BE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5711" y="375452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 name="Content Placeholder 2">
            <a:extLst>
              <a:ext uri="{FF2B5EF4-FFF2-40B4-BE49-F238E27FC236}">
                <a16:creationId xmlns:a16="http://schemas.microsoft.com/office/drawing/2014/main" id="{7F516DF3-A3DE-CFC6-28C5-4EE29E8A25AF}"/>
              </a:ext>
            </a:extLst>
          </p:cNvPr>
          <p:cNvGraphicFramePr>
            <a:graphicFrameLocks noGrp="1"/>
          </p:cNvGraphicFramePr>
          <p:nvPr>
            <p:ph sz="quarter" idx="13"/>
            <p:extLst>
              <p:ext uri="{D42A27DB-BD31-4B8C-83A1-F6EECF244321}">
                <p14:modId xmlns:p14="http://schemas.microsoft.com/office/powerpoint/2010/main" val="2906419763"/>
              </p:ext>
            </p:extLst>
          </p:nvPr>
        </p:nvGraphicFramePr>
        <p:xfrm>
          <a:off x="6227064" y="749808"/>
          <a:ext cx="5367528" cy="53583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16246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497B741A-5460-4F73-B346-F81E5A89FCE4}"/>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7161B124-D12F-45F0-8B1E-DB6153D3C9FA}"/>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5DC6A39D-1996-43EA-AB21-3FD5A60BF82A}"/>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736F7B97-A390-4208-A265-41889906246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E45CA849-654C-4173-AD99-B3A2528275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29768" y="411480"/>
            <a:ext cx="11201400" cy="1106424"/>
          </a:xfrm>
        </p:spPr>
        <p:txBody>
          <a:bodyPr vert="horz" lIns="91440" tIns="45720" rIns="91440" bIns="45720" rtlCol="0" anchor="ctr">
            <a:normAutofit/>
          </a:bodyPr>
          <a:lstStyle/>
          <a:p>
            <a:pPr>
              <a:lnSpc>
                <a:spcPct val="90000"/>
              </a:lnSpc>
              <a:spcBef>
                <a:spcPct val="0"/>
              </a:spcBef>
            </a:pPr>
            <a:r>
              <a:rPr lang="en-US" altLang="en-US">
                <a:ea typeface="+mj-ea"/>
                <a:cs typeface="+mj-cs"/>
              </a:rPr>
              <a:t>Advertising </a:t>
            </a:r>
            <a:r>
              <a:rPr lang="en-US" altLang="en-US" b="0">
                <a:ea typeface="+mj-ea"/>
                <a:cs typeface="+mj-cs"/>
              </a:rPr>
              <a:t>(1 of 2)</a:t>
            </a:r>
            <a:endParaRPr lang="en-US" b="0">
              <a:ea typeface="+mj-ea"/>
              <a:cs typeface="+mj-cs"/>
            </a:endParaRPr>
          </a:p>
        </p:txBody>
      </p:sp>
      <p:sp>
        <p:nvSpPr>
          <p:cNvPr id="7177" name="Rectangle 7176">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793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170" name="Picture 2" descr="advertising Memes &amp; GIFs - Imgflip">
            <a:extLst>
              <a:ext uri="{FF2B5EF4-FFF2-40B4-BE49-F238E27FC236}">
                <a16:creationId xmlns:a16="http://schemas.microsoft.com/office/drawing/2014/main" id="{550F1543-AB18-CA3E-FF43-680BA9D2D6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67" r="2" b="2"/>
          <a:stretch/>
        </p:blipFill>
        <p:spPr bwMode="auto">
          <a:xfrm>
            <a:off x="429768" y="1721922"/>
            <a:ext cx="6704891" cy="4520559"/>
          </a:xfrm>
          <a:prstGeom prst="rect">
            <a:avLst/>
          </a:prstGeom>
          <a:noFill/>
          <a:extLst>
            <a:ext uri="{909E8E84-426E-40DD-AFC4-6F175D3DCCD1}">
              <a14:hiddenFill xmlns:a14="http://schemas.microsoft.com/office/drawing/2010/main">
                <a:solidFill>
                  <a:srgbClr val="FFFFFF"/>
                </a:solidFill>
              </a14:hiddenFill>
            </a:ext>
          </a:extLst>
        </p:spPr>
      </p:pic>
      <p:sp useBgFill="1">
        <p:nvSpPr>
          <p:cNvPr id="7179" name="Rectangle 7178">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sz="quarter" idx="13"/>
          </p:nvPr>
        </p:nvSpPr>
        <p:spPr>
          <a:xfrm>
            <a:off x="7938752" y="2020824"/>
            <a:ext cx="3455097" cy="3959352"/>
          </a:xfrm>
        </p:spPr>
        <p:txBody>
          <a:bodyPr vert="horz" lIns="91440" tIns="45720" rIns="91440" bIns="45720" rtlCol="0" anchor="ctr">
            <a:normAutofit/>
          </a:bodyPr>
          <a:lstStyle/>
          <a:p>
            <a:pPr indent="-228600"/>
            <a:r>
              <a:rPr lang="en-US" altLang="en-US" sz="1800" dirty="0"/>
              <a:t>Any paid form of nonpersonal presentation and promotion of ideas, goods, or services by an identified sponsor</a:t>
            </a:r>
          </a:p>
          <a:p>
            <a:pPr indent="-228600"/>
            <a:r>
              <a:rPr lang="en-US" altLang="en-US" sz="1800" dirty="0"/>
              <a:t>Powerful means of creating strong, favorable, and unique brand associations and eliciting positive judgments and feelings</a:t>
            </a:r>
          </a:p>
          <a:p>
            <a:pPr indent="-228600"/>
            <a:r>
              <a:rPr lang="en-US" altLang="en-US" sz="1800" dirty="0"/>
              <a:t>Specific effects are difficult to quantify and predict</a:t>
            </a:r>
          </a:p>
        </p:txBody>
      </p:sp>
    </p:spTree>
    <p:extLst>
      <p:ext uri="{BB962C8B-B14F-4D97-AF65-F5344CB8AC3E}">
        <p14:creationId xmlns:p14="http://schemas.microsoft.com/office/powerpoint/2010/main" val="4176457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65430" y="629268"/>
            <a:ext cx="6586491" cy="1286160"/>
          </a:xfrm>
        </p:spPr>
        <p:txBody>
          <a:bodyPr vert="horz" lIns="91440" tIns="45720" rIns="91440" bIns="45720" rtlCol="0" anchor="b">
            <a:normAutofit/>
          </a:bodyPr>
          <a:lstStyle/>
          <a:p>
            <a:pPr>
              <a:lnSpc>
                <a:spcPct val="90000"/>
              </a:lnSpc>
              <a:spcBef>
                <a:spcPct val="0"/>
              </a:spcBef>
            </a:pPr>
            <a:r>
              <a:rPr lang="en-US" altLang="en-US" sz="4400">
                <a:ea typeface="+mj-ea"/>
                <a:cs typeface="+mj-cs"/>
              </a:rPr>
              <a:t>Advertising </a:t>
            </a:r>
            <a:r>
              <a:rPr lang="en-US" altLang="en-US" sz="4400" b="0">
                <a:ea typeface="+mj-ea"/>
                <a:cs typeface="+mj-cs"/>
              </a:rPr>
              <a:t>(2 of 2)</a:t>
            </a:r>
            <a:endParaRPr lang="en-US" sz="4400">
              <a:ea typeface="+mj-ea"/>
              <a:cs typeface="+mj-cs"/>
            </a:endParaRPr>
          </a:p>
        </p:txBody>
      </p:sp>
      <p:sp>
        <p:nvSpPr>
          <p:cNvPr id="3" name="Content Placeholder 2"/>
          <p:cNvSpPr>
            <a:spLocks noGrp="1"/>
          </p:cNvSpPr>
          <p:nvPr>
            <p:ph sz="quarter" idx="13"/>
          </p:nvPr>
        </p:nvSpPr>
        <p:spPr>
          <a:xfrm>
            <a:off x="4965431" y="2438400"/>
            <a:ext cx="6586489" cy="3785419"/>
          </a:xfrm>
        </p:spPr>
        <p:txBody>
          <a:bodyPr vert="horz" lIns="91440" tIns="45720" rIns="91440" bIns="45720" rtlCol="0">
            <a:normAutofit/>
          </a:bodyPr>
          <a:lstStyle/>
          <a:p>
            <a:pPr indent="-228600"/>
            <a:r>
              <a:rPr lang="en-US" sz="2000" dirty="0"/>
              <a:t>Television</a:t>
            </a:r>
          </a:p>
          <a:p>
            <a:pPr indent="-228600"/>
            <a:r>
              <a:rPr lang="en-US" sz="2000" dirty="0"/>
              <a:t>Radio</a:t>
            </a:r>
          </a:p>
          <a:p>
            <a:pPr indent="-228600"/>
            <a:r>
              <a:rPr lang="en-US" sz="2000" dirty="0"/>
              <a:t>Print</a:t>
            </a:r>
          </a:p>
          <a:p>
            <a:pPr indent="-228600"/>
            <a:r>
              <a:rPr lang="en-US" sz="2000" dirty="0"/>
              <a:t>Direct Response (e.g., mail, telephone, Internet)</a:t>
            </a:r>
          </a:p>
          <a:p>
            <a:pPr indent="-228600"/>
            <a:r>
              <a:rPr lang="en-US" sz="2000" dirty="0"/>
              <a:t>Place (out-of-home advertising)</a:t>
            </a:r>
          </a:p>
          <a:p>
            <a:pPr lvl="1" indent="-228600"/>
            <a:r>
              <a:rPr lang="en-US" sz="2000" dirty="0"/>
              <a:t>Billboards, posters, movies, airlines, lounges. </a:t>
            </a:r>
          </a:p>
        </p:txBody>
      </p:sp>
      <p:pic>
        <p:nvPicPr>
          <p:cNvPr id="5" name="Picture 4" descr="Vintage yellow TV on top of a wood plank with blue background">
            <a:extLst>
              <a:ext uri="{FF2B5EF4-FFF2-40B4-BE49-F238E27FC236}">
                <a16:creationId xmlns:a16="http://schemas.microsoft.com/office/drawing/2014/main" id="{0B31EEEE-127C-8DA2-5ED4-87ECBE6EEE76}"/>
              </a:ext>
            </a:extLst>
          </p:cNvPr>
          <p:cNvPicPr>
            <a:picLocks noChangeAspect="1"/>
          </p:cNvPicPr>
          <p:nvPr/>
        </p:nvPicPr>
        <p:blipFill rotWithShape="1">
          <a:blip r:embed="rId3"/>
          <a:srcRect l="29544" r="25337" b="-1"/>
          <a:stretch/>
        </p:blipFill>
        <p:spPr>
          <a:xfrm>
            <a:off x="20" y="10"/>
            <a:ext cx="4635571" cy="6857990"/>
          </a:xfrm>
          <a:prstGeom prst="rect">
            <a:avLst/>
          </a:prstGeom>
          <a:effectLst/>
        </p:spPr>
      </p:pic>
      <p:cxnSp>
        <p:nvCxnSpPr>
          <p:cNvPr id="3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47E3F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315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AD58FA-CA61-1BBF-3803-8D0A26FF3240}"/>
              </a:ext>
            </a:extLst>
          </p:cNvPr>
          <p:cNvSpPr>
            <a:spLocks noGrp="1"/>
          </p:cNvSpPr>
          <p:nvPr>
            <p:ph type="title"/>
          </p:nvPr>
        </p:nvSpPr>
        <p:spPr>
          <a:xfrm>
            <a:off x="838200" y="365125"/>
            <a:ext cx="10515600" cy="1325563"/>
          </a:xfrm>
        </p:spPr>
        <p:txBody>
          <a:bodyPr>
            <a:normAutofit/>
          </a:bodyPr>
          <a:lstStyle/>
          <a:p>
            <a:r>
              <a:rPr lang="en-US" sz="5400"/>
              <a:t>iClicker Question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EFC6779-6B94-D036-5185-67559AA1C4B0}"/>
              </a:ext>
            </a:extLst>
          </p:cNvPr>
          <p:cNvSpPr>
            <a:spLocks noGrp="1"/>
          </p:cNvSpPr>
          <p:nvPr>
            <p:ph idx="1"/>
          </p:nvPr>
        </p:nvSpPr>
        <p:spPr>
          <a:xfrm>
            <a:off x="838200" y="1929384"/>
            <a:ext cx="10515600" cy="4251960"/>
          </a:xfrm>
        </p:spPr>
        <p:txBody>
          <a:bodyPr>
            <a:normAutofit/>
          </a:bodyPr>
          <a:lstStyle/>
          <a:p>
            <a:pPr marL="0" indent="0">
              <a:buNone/>
            </a:pPr>
            <a:r>
              <a:rPr lang="en-US" sz="2200"/>
              <a:t>Strategic decisions are long-term decisions determined by the upper echelon, while tactical decisions are those determined by managers.</a:t>
            </a:r>
          </a:p>
          <a:p>
            <a:pPr marL="514350" indent="-514350">
              <a:buFont typeface="+mj-lt"/>
              <a:buAutoNum type="alphaUcPeriod"/>
            </a:pPr>
            <a:r>
              <a:rPr lang="en-US" sz="2200"/>
              <a:t>True</a:t>
            </a:r>
          </a:p>
          <a:p>
            <a:pPr marL="514350" indent="-514350">
              <a:buFont typeface="+mj-lt"/>
              <a:buAutoNum type="alphaUcPeriod"/>
            </a:pPr>
            <a:r>
              <a:rPr lang="en-US" sz="2200"/>
              <a:t>False </a:t>
            </a:r>
          </a:p>
        </p:txBody>
      </p:sp>
    </p:spTree>
    <p:extLst>
      <p:ext uri="{BB962C8B-B14F-4D97-AF65-F5344CB8AC3E}">
        <p14:creationId xmlns:p14="http://schemas.microsoft.com/office/powerpoint/2010/main" val="2277132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03" name="Rectangle 820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8" name="Picture 6" descr="15 Examples of Over the Top Product Placements in Video Games - Wtf Gallery">
            <a:extLst>
              <a:ext uri="{FF2B5EF4-FFF2-40B4-BE49-F238E27FC236}">
                <a16:creationId xmlns:a16="http://schemas.microsoft.com/office/drawing/2014/main" id="{B5A97ED1-3FB1-51D9-A02F-40B56A9953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38" y="1701800"/>
            <a:ext cx="3843338" cy="2132013"/>
          </a:xfrm>
          <a:prstGeom prst="rect">
            <a:avLst/>
          </a:prstGeom>
          <a:extLst>
            <a:ext uri="{909E8E84-426E-40DD-AFC4-6F175D3DCCD1}">
              <a14:hiddenFill xmlns:a14="http://schemas.microsoft.com/office/drawing/2010/main">
                <a:solidFill>
                  <a:srgbClr val="FFFFFF"/>
                </a:solidFill>
              </a14:hiddenFill>
            </a:ext>
          </a:extLst>
        </p:spPr>
      </p:pic>
      <p:pic>
        <p:nvPicPr>
          <p:cNvPr id="8194" name="Picture 2" descr="15 Weird, Funny, And Shameless Product Placements In Video Games - YouTube">
            <a:extLst>
              <a:ext uri="{FF2B5EF4-FFF2-40B4-BE49-F238E27FC236}">
                <a16:creationId xmlns:a16="http://schemas.microsoft.com/office/drawing/2014/main" id="{788C2F2F-0138-8506-98CD-154EACB8C9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38" y="3906838"/>
            <a:ext cx="3843338" cy="2133600"/>
          </a:xfrm>
          <a:prstGeom prst="rect">
            <a:avLst/>
          </a:prstGeom>
          <a:extLst>
            <a:ext uri="{909E8E84-426E-40DD-AFC4-6F175D3DCCD1}">
              <a14:hiddenFill xmlns:a14="http://schemas.microsoft.com/office/drawing/2010/main">
                <a:solidFill>
                  <a:srgbClr val="FFFFFF"/>
                </a:solidFill>
              </a14:hiddenFill>
            </a:ext>
          </a:extLst>
        </p:spPr>
      </p:pic>
      <p:pic>
        <p:nvPicPr>
          <p:cNvPr id="8196" name="Picture 4" descr="Why is this interesting? - The Real Brands in Fictional Worlds Edition">
            <a:extLst>
              <a:ext uri="{FF2B5EF4-FFF2-40B4-BE49-F238E27FC236}">
                <a16:creationId xmlns:a16="http://schemas.microsoft.com/office/drawing/2014/main" id="{6E239E29-53BF-F0BA-02B2-A3BCF3EEBD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2475" y="1701800"/>
            <a:ext cx="6986588" cy="4338638"/>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C60C91D-D8FB-57E3-2917-83C38AEFE20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lnSpc>
                <a:spcPct val="90000"/>
              </a:lnSpc>
              <a:spcBef>
                <a:spcPct val="0"/>
              </a:spcBef>
            </a:pPr>
            <a:r>
              <a:rPr lang="en-US" sz="3200" kern="1200">
                <a:solidFill>
                  <a:schemeClr val="bg1"/>
                </a:solidFill>
                <a:latin typeface="+mj-lt"/>
                <a:ea typeface="+mj-ea"/>
                <a:cs typeface="+mj-cs"/>
              </a:rPr>
              <a:t>Examples of Place Adveritisng</a:t>
            </a:r>
          </a:p>
        </p:txBody>
      </p:sp>
    </p:spTree>
    <p:extLst>
      <p:ext uri="{BB962C8B-B14F-4D97-AF65-F5344CB8AC3E}">
        <p14:creationId xmlns:p14="http://schemas.microsoft.com/office/powerpoint/2010/main" val="2554174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4360" y="637125"/>
            <a:ext cx="3802276" cy="5256371"/>
          </a:xfrm>
        </p:spPr>
        <p:txBody>
          <a:bodyPr vert="horz" lIns="91440" tIns="45720" rIns="91440" bIns="45720" rtlCol="0" anchor="ctr">
            <a:normAutofit/>
          </a:bodyPr>
          <a:lstStyle/>
          <a:p>
            <a:pPr>
              <a:lnSpc>
                <a:spcPct val="90000"/>
              </a:lnSpc>
              <a:spcBef>
                <a:spcPct val="0"/>
              </a:spcBef>
            </a:pPr>
            <a:r>
              <a:rPr lang="en-US" altLang="en-US" sz="4800" kern="1200">
                <a:solidFill>
                  <a:schemeClr val="bg1"/>
                </a:solidFill>
                <a:latin typeface="+mj-lt"/>
                <a:ea typeface="+mj-ea"/>
                <a:cs typeface="+mj-cs"/>
              </a:rPr>
              <a:t>(Sales) Promotion </a:t>
            </a:r>
            <a:r>
              <a:rPr lang="en-US" altLang="en-US" sz="4800" b="0" kern="1200">
                <a:solidFill>
                  <a:schemeClr val="bg1"/>
                </a:solidFill>
                <a:latin typeface="+mj-lt"/>
                <a:ea typeface="+mj-ea"/>
                <a:cs typeface="+mj-cs"/>
              </a:rPr>
              <a:t>(1 of 3)</a:t>
            </a:r>
            <a:endParaRPr lang="en-US" sz="4800" b="0" kern="1200">
              <a:solidFill>
                <a:schemeClr val="bg1"/>
              </a:solidFill>
              <a:latin typeface="+mj-lt"/>
              <a:ea typeface="+mj-ea"/>
              <a:cs typeface="+mj-cs"/>
            </a:endParaRPr>
          </a:p>
        </p:txBody>
      </p:sp>
      <p:graphicFrame>
        <p:nvGraphicFramePr>
          <p:cNvPr id="5" name="Content Placeholder 2">
            <a:extLst>
              <a:ext uri="{FF2B5EF4-FFF2-40B4-BE49-F238E27FC236}">
                <a16:creationId xmlns:a16="http://schemas.microsoft.com/office/drawing/2014/main" id="{12F14B4D-0111-1EE0-5A05-9FF81DF77942}"/>
              </a:ext>
            </a:extLst>
          </p:cNvPr>
          <p:cNvGraphicFramePr>
            <a:graphicFrameLocks noGrp="1"/>
          </p:cNvGraphicFramePr>
          <p:nvPr>
            <p:ph sz="quarter" idx="13"/>
            <p:extLst>
              <p:ext uri="{D42A27DB-BD31-4B8C-83A1-F6EECF244321}">
                <p14:modId xmlns:p14="http://schemas.microsoft.com/office/powerpoint/2010/main" val="3761961134"/>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27566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D64B329B-55F0-4647-B37F-6BFAA9ACFE25}"/>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09D103A8-46C4-44DC-954F-DF1E1BCC303C}"/>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CE6E977E-2E47-4A07-847E-2402BA24D989}"/>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60E25762-FA9E-4CCB-9979-776806D8A304}"/>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A08EAA84-1C9F-4873-970E-260523BC3D25}"/>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76180C3D-EAC7-42DE-97F5-C6734D26AFD0}"/>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65430" y="629266"/>
            <a:ext cx="6586491" cy="1676603"/>
          </a:xfrm>
        </p:spPr>
        <p:txBody>
          <a:bodyPr vert="horz" lIns="91440" tIns="45720" rIns="91440" bIns="45720" rtlCol="0" anchor="ctr">
            <a:normAutofit/>
          </a:bodyPr>
          <a:lstStyle/>
          <a:p>
            <a:pPr>
              <a:lnSpc>
                <a:spcPct val="90000"/>
              </a:lnSpc>
              <a:spcBef>
                <a:spcPct val="0"/>
              </a:spcBef>
            </a:pPr>
            <a:r>
              <a:rPr lang="en-US" altLang="en-US" sz="5400">
                <a:ea typeface="+mj-ea"/>
                <a:cs typeface="+mj-cs"/>
              </a:rPr>
              <a:t>Promotion Advantages </a:t>
            </a:r>
            <a:r>
              <a:rPr lang="en-US" altLang="en-US" sz="5400" b="0">
                <a:ea typeface="+mj-ea"/>
                <a:cs typeface="+mj-cs"/>
              </a:rPr>
              <a:t>(2 of 3)</a:t>
            </a:r>
            <a:endParaRPr lang="en-US" sz="5400">
              <a:ea typeface="+mj-ea"/>
              <a:cs typeface="+mj-cs"/>
            </a:endParaRPr>
          </a:p>
        </p:txBody>
      </p:sp>
      <p:sp>
        <p:nvSpPr>
          <p:cNvPr id="3" name="Content Placeholder 2"/>
          <p:cNvSpPr>
            <a:spLocks noGrp="1"/>
          </p:cNvSpPr>
          <p:nvPr>
            <p:ph sz="quarter" idx="13"/>
          </p:nvPr>
        </p:nvSpPr>
        <p:spPr>
          <a:xfrm>
            <a:off x="4965431" y="2438400"/>
            <a:ext cx="6586489" cy="3785419"/>
          </a:xfrm>
        </p:spPr>
        <p:txBody>
          <a:bodyPr vert="horz" lIns="91440" tIns="45720" rIns="91440" bIns="45720" rtlCol="0">
            <a:normAutofit/>
          </a:bodyPr>
          <a:lstStyle/>
          <a:p>
            <a:pPr marL="342900" indent="-342900"/>
            <a:r>
              <a:rPr lang="en-US" altLang="en-US" dirty="0"/>
              <a:t>Permit manufacturers to charge different prices to groups of consumers who vary in their price sensitivity</a:t>
            </a:r>
          </a:p>
          <a:p>
            <a:pPr indent="-228600"/>
            <a:r>
              <a:rPr lang="en-US" altLang="en-US" dirty="0"/>
              <a:t>Convey a sense of urgency to consumers</a:t>
            </a:r>
          </a:p>
          <a:p>
            <a:pPr indent="-228600"/>
            <a:r>
              <a:rPr lang="en-US" altLang="en-US" dirty="0"/>
              <a:t>Can build brand equity through actual product experience</a:t>
            </a:r>
          </a:p>
          <a:p>
            <a:pPr indent="-228600"/>
            <a:r>
              <a:rPr lang="en-US" altLang="en-US" dirty="0"/>
              <a:t>Encourage the trade to maintain full stocks and support the manufacturer’s merchandising efforts</a:t>
            </a:r>
          </a:p>
        </p:txBody>
      </p:sp>
      <p:pic>
        <p:nvPicPr>
          <p:cNvPr id="5" name="Picture 4" descr="Desk with productivity items">
            <a:extLst>
              <a:ext uri="{FF2B5EF4-FFF2-40B4-BE49-F238E27FC236}">
                <a16:creationId xmlns:a16="http://schemas.microsoft.com/office/drawing/2014/main" id="{EBAAD62C-E965-4A36-C172-4BC5346E51F3}"/>
              </a:ext>
            </a:extLst>
          </p:cNvPr>
          <p:cNvPicPr>
            <a:picLocks noChangeAspect="1"/>
          </p:cNvPicPr>
          <p:nvPr/>
        </p:nvPicPr>
        <p:blipFill rotWithShape="1">
          <a:blip r:embed="rId2"/>
          <a:srcRect l="35065" r="19815" b="-1"/>
          <a:stretch/>
        </p:blipFill>
        <p:spPr>
          <a:xfrm>
            <a:off x="20" y="10"/>
            <a:ext cx="4635571" cy="6857990"/>
          </a:xfrm>
          <a:prstGeom prst="rect">
            <a:avLst/>
          </a:prstGeom>
          <a:effectLst/>
        </p:spPr>
      </p:pic>
    </p:spTree>
    <p:extLst>
      <p:ext uri="{BB962C8B-B14F-4D97-AF65-F5344CB8AC3E}">
        <p14:creationId xmlns:p14="http://schemas.microsoft.com/office/powerpoint/2010/main" val="1687453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65430" y="629266"/>
            <a:ext cx="6586491" cy="1676603"/>
          </a:xfrm>
        </p:spPr>
        <p:txBody>
          <a:bodyPr vert="horz" lIns="91440" tIns="45720" rIns="91440" bIns="45720" rtlCol="0" anchor="ctr">
            <a:normAutofit/>
          </a:bodyPr>
          <a:lstStyle/>
          <a:p>
            <a:pPr>
              <a:lnSpc>
                <a:spcPct val="90000"/>
              </a:lnSpc>
              <a:spcBef>
                <a:spcPct val="0"/>
              </a:spcBef>
            </a:pPr>
            <a:r>
              <a:rPr lang="en-US" altLang="en-US" sz="5400">
                <a:ea typeface="+mj-ea"/>
                <a:cs typeface="+mj-cs"/>
              </a:rPr>
              <a:t>Promotion Disadvantages </a:t>
            </a:r>
            <a:r>
              <a:rPr lang="en-US" altLang="en-US" sz="5400" b="0">
                <a:ea typeface="+mj-ea"/>
                <a:cs typeface="+mj-cs"/>
              </a:rPr>
              <a:t>(3 of 3)</a:t>
            </a:r>
            <a:endParaRPr lang="en-US" sz="5400">
              <a:ea typeface="+mj-ea"/>
              <a:cs typeface="+mj-cs"/>
            </a:endParaRPr>
          </a:p>
        </p:txBody>
      </p:sp>
      <p:sp>
        <p:nvSpPr>
          <p:cNvPr id="3" name="Content Placeholder 2"/>
          <p:cNvSpPr>
            <a:spLocks noGrp="1"/>
          </p:cNvSpPr>
          <p:nvPr>
            <p:ph sz="quarter" idx="13"/>
          </p:nvPr>
        </p:nvSpPr>
        <p:spPr>
          <a:xfrm>
            <a:off x="4965431" y="2438400"/>
            <a:ext cx="6586489" cy="3785419"/>
          </a:xfrm>
        </p:spPr>
        <p:txBody>
          <a:bodyPr vert="horz" lIns="91440" tIns="45720" rIns="91440" bIns="45720" rtlCol="0">
            <a:normAutofit/>
          </a:bodyPr>
          <a:lstStyle/>
          <a:p>
            <a:pPr marL="287100" indent="-228600"/>
            <a:r>
              <a:rPr lang="en-US" altLang="en-US" sz="2200" dirty="0"/>
              <a:t>Decreased brand loyalty and increased brand switching</a:t>
            </a:r>
          </a:p>
          <a:p>
            <a:pPr marL="287100" indent="-228600"/>
            <a:r>
              <a:rPr lang="en-US" altLang="en-US" sz="2200" dirty="0"/>
              <a:t>Decreased quality perceptions and increased price sensitivity</a:t>
            </a:r>
          </a:p>
          <a:p>
            <a:pPr marL="287100" indent="-228600"/>
            <a:r>
              <a:rPr lang="en-US" altLang="en-US" sz="2200" dirty="0"/>
              <a:t>Inhibit the use of franchise</a:t>
            </a:r>
          </a:p>
          <a:p>
            <a:pPr marL="287100" indent="-228600"/>
            <a:r>
              <a:rPr lang="en-US" altLang="en-US" sz="2200" dirty="0"/>
              <a:t>Divert marketing funds sales promotion</a:t>
            </a:r>
          </a:p>
          <a:p>
            <a:pPr marL="287100" indent="-228600"/>
            <a:r>
              <a:rPr lang="en-US" altLang="en-US" sz="2200" dirty="0"/>
              <a:t>Increase the importance of price as a factor in consumer decisions</a:t>
            </a:r>
          </a:p>
          <a:p>
            <a:pPr marL="287100" indent="-228600"/>
            <a:r>
              <a:rPr lang="en-US" altLang="en-US" sz="2200" dirty="0"/>
              <a:t>May subsidize buyers who would have bought the brand anyway</a:t>
            </a:r>
          </a:p>
        </p:txBody>
      </p:sp>
      <p:pic>
        <p:nvPicPr>
          <p:cNvPr id="5" name="Picture 4" descr="Abstract blurred background of department store">
            <a:extLst>
              <a:ext uri="{FF2B5EF4-FFF2-40B4-BE49-F238E27FC236}">
                <a16:creationId xmlns:a16="http://schemas.microsoft.com/office/drawing/2014/main" id="{44968FB7-9261-5710-D7A3-CF7024856B37}"/>
              </a:ext>
            </a:extLst>
          </p:cNvPr>
          <p:cNvPicPr>
            <a:picLocks noChangeAspect="1"/>
          </p:cNvPicPr>
          <p:nvPr/>
        </p:nvPicPr>
        <p:blipFill rotWithShape="1">
          <a:blip r:embed="rId2"/>
          <a:srcRect l="21484" r="33396" b="-1"/>
          <a:stretch/>
        </p:blipFill>
        <p:spPr>
          <a:xfrm>
            <a:off x="20" y="10"/>
            <a:ext cx="4635571" cy="6857990"/>
          </a:xfrm>
          <a:prstGeom prst="rect">
            <a:avLst/>
          </a:prstGeom>
          <a:effectLst/>
        </p:spPr>
      </p:pic>
    </p:spTree>
    <p:extLst>
      <p:ext uri="{BB962C8B-B14F-4D97-AF65-F5344CB8AC3E}">
        <p14:creationId xmlns:p14="http://schemas.microsoft.com/office/powerpoint/2010/main" val="1167184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vert="horz" lIns="91440" tIns="45720" rIns="91440" bIns="45720" rtlCol="0" anchor="b">
            <a:normAutofit/>
          </a:bodyPr>
          <a:lstStyle/>
          <a:p>
            <a:pPr>
              <a:lnSpc>
                <a:spcPct val="90000"/>
              </a:lnSpc>
              <a:spcBef>
                <a:spcPct val="0"/>
              </a:spcBef>
            </a:pPr>
            <a:r>
              <a:rPr lang="en-US" altLang="en-US" sz="4600">
                <a:ea typeface="+mj-ea"/>
                <a:cs typeface="+mj-cs"/>
              </a:rPr>
              <a:t>Online Marketing Communication</a:t>
            </a:r>
            <a:endParaRPr lang="en-US" sz="4600">
              <a:ea typeface="+mj-ea"/>
              <a:cs typeface="+mj-cs"/>
            </a:endParaRP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40080" y="2872899"/>
            <a:ext cx="4243589" cy="3320668"/>
          </a:xfrm>
        </p:spPr>
        <p:txBody>
          <a:bodyPr vert="horz" lIns="91440" tIns="45720" rIns="91440" bIns="45720" rtlCol="0">
            <a:normAutofit/>
          </a:bodyPr>
          <a:lstStyle/>
          <a:p>
            <a:pPr indent="-228600"/>
            <a:r>
              <a:rPr lang="en-US" sz="2200" dirty="0"/>
              <a:t>Primary advantage of marketing on the Web</a:t>
            </a:r>
          </a:p>
          <a:p>
            <a:pPr lvl="1" indent="-228600"/>
            <a:r>
              <a:rPr lang="en-US" sz="2200" dirty="0"/>
              <a:t>Low cost</a:t>
            </a:r>
          </a:p>
          <a:p>
            <a:pPr lvl="1" indent="-228600"/>
            <a:r>
              <a:rPr lang="en-US" sz="2200" dirty="0"/>
              <a:t>Level of detail</a:t>
            </a:r>
          </a:p>
          <a:p>
            <a:pPr lvl="1" indent="-228600"/>
            <a:r>
              <a:rPr lang="en-US" sz="2200" dirty="0"/>
              <a:t>Degree of customization</a:t>
            </a:r>
          </a:p>
        </p:txBody>
      </p:sp>
      <p:pic>
        <p:nvPicPr>
          <p:cNvPr id="5" name="Picture 4" descr="Mobile device with apps">
            <a:extLst>
              <a:ext uri="{FF2B5EF4-FFF2-40B4-BE49-F238E27FC236}">
                <a16:creationId xmlns:a16="http://schemas.microsoft.com/office/drawing/2014/main" id="{F1CC8F76-53BC-182E-F3B4-32E9427A5D2F}"/>
              </a:ext>
            </a:extLst>
          </p:cNvPr>
          <p:cNvPicPr>
            <a:picLocks noChangeAspect="1"/>
          </p:cNvPicPr>
          <p:nvPr/>
        </p:nvPicPr>
        <p:blipFill rotWithShape="1">
          <a:blip r:embed="rId3"/>
          <a:srcRect l="41575" r="2004"/>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107130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vert="horz" lIns="91440" tIns="45720" rIns="91440" bIns="45720" rtlCol="0" anchor="b">
            <a:normAutofit/>
          </a:bodyPr>
          <a:lstStyle/>
          <a:p>
            <a:pPr>
              <a:lnSpc>
                <a:spcPct val="90000"/>
              </a:lnSpc>
              <a:spcBef>
                <a:spcPct val="0"/>
              </a:spcBef>
            </a:pPr>
            <a:r>
              <a:rPr lang="en-US" altLang="en-US" sz="5400">
                <a:ea typeface="+mj-ea"/>
                <a:cs typeface="+mj-cs"/>
              </a:rPr>
              <a:t>Events and Experiences</a:t>
            </a:r>
            <a:endParaRPr lang="en-US" sz="5400">
              <a:ea typeface="+mj-ea"/>
              <a:cs typeface="+mj-cs"/>
            </a:endParaRP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40080" y="2872899"/>
            <a:ext cx="4243589" cy="3320668"/>
          </a:xfrm>
        </p:spPr>
        <p:txBody>
          <a:bodyPr vert="horz" lIns="91440" tIns="45720" rIns="91440" bIns="45720" rtlCol="0">
            <a:normAutofit/>
          </a:bodyPr>
          <a:lstStyle/>
          <a:p>
            <a:pPr indent="-228600"/>
            <a:r>
              <a:rPr lang="en-US" altLang="en-US" sz="2000"/>
              <a:t>Focus on engaging the consumers’ senses and imagination as a part of brand building</a:t>
            </a:r>
          </a:p>
          <a:p>
            <a:pPr indent="-228600"/>
            <a:r>
              <a:rPr lang="en-US" altLang="en-US" sz="2000"/>
              <a:t>Event marketing: Public sponsorship of events or activities related to sports, art, entertainment, or social causes</a:t>
            </a:r>
          </a:p>
          <a:p>
            <a:pPr indent="-228600"/>
            <a:r>
              <a:rPr lang="en-US" altLang="en-US" sz="2000"/>
              <a:t>Range from extravagant sponsorship events to a simple local in-store product demonstration</a:t>
            </a:r>
          </a:p>
        </p:txBody>
      </p:sp>
      <p:pic>
        <p:nvPicPr>
          <p:cNvPr id="5" name="Picture 4">
            <a:extLst>
              <a:ext uri="{FF2B5EF4-FFF2-40B4-BE49-F238E27FC236}">
                <a16:creationId xmlns:a16="http://schemas.microsoft.com/office/drawing/2014/main" id="{B9A69003-903D-FCE4-9CE9-3B10FCEA488A}"/>
              </a:ext>
            </a:extLst>
          </p:cNvPr>
          <p:cNvPicPr>
            <a:picLocks noChangeAspect="1"/>
          </p:cNvPicPr>
          <p:nvPr/>
        </p:nvPicPr>
        <p:blipFill rotWithShape="1">
          <a:blip r:embed="rId3"/>
          <a:srcRect l="24090" r="19490"/>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7846992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vert="horz" lIns="91440" tIns="45720" rIns="91440" bIns="45720" rtlCol="0" anchor="b">
            <a:normAutofit/>
          </a:bodyPr>
          <a:lstStyle/>
          <a:p>
            <a:pPr>
              <a:lnSpc>
                <a:spcPct val="90000"/>
              </a:lnSpc>
              <a:spcBef>
                <a:spcPct val="0"/>
              </a:spcBef>
            </a:pPr>
            <a:r>
              <a:rPr lang="en-US" altLang="en-US" sz="5400">
                <a:ea typeface="+mj-ea"/>
                <a:cs typeface="+mj-cs"/>
              </a:rPr>
              <a:t>Brand Amplifiers</a:t>
            </a:r>
            <a:endParaRPr lang="en-US" sz="5400">
              <a:ea typeface="+mj-ea"/>
              <a:cs typeface="+mj-cs"/>
            </a:endParaRP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40080" y="2872899"/>
            <a:ext cx="4243589" cy="3320668"/>
          </a:xfrm>
        </p:spPr>
        <p:txBody>
          <a:bodyPr vert="horz" lIns="91440" tIns="45720" rIns="91440" bIns="45720" rtlCol="0">
            <a:normAutofit/>
          </a:bodyPr>
          <a:lstStyle/>
          <a:p>
            <a:pPr indent="-228600"/>
            <a:r>
              <a:rPr lang="en-US" altLang="en-US" sz="2000" dirty="0"/>
              <a:t>Efforts made to engage consumers and the public via word-of-mouth and public relations and publicity</a:t>
            </a:r>
          </a:p>
          <a:p>
            <a:pPr indent="-228600"/>
            <a:r>
              <a:rPr lang="en-US" altLang="en-US" sz="2000" dirty="0"/>
              <a:t>Amplify the effects created by other marketing activities through:</a:t>
            </a:r>
          </a:p>
          <a:p>
            <a:pPr lvl="1" indent="-228600"/>
            <a:r>
              <a:rPr lang="en-US" altLang="en-US" sz="2000" dirty="0"/>
              <a:t>Public relations and publicity</a:t>
            </a:r>
          </a:p>
          <a:p>
            <a:pPr lvl="1" indent="-228600"/>
            <a:r>
              <a:rPr lang="en-US" altLang="en-US" sz="2000" dirty="0"/>
              <a:t>Word-of-mouth</a:t>
            </a:r>
          </a:p>
          <a:p>
            <a:pPr indent="-228600"/>
            <a:r>
              <a:rPr lang="en-US" altLang="en-US" sz="2000" dirty="0"/>
              <a:t>Public relations and publicity</a:t>
            </a:r>
          </a:p>
          <a:p>
            <a:pPr indent="-228600"/>
            <a:r>
              <a:rPr lang="en-US" altLang="en-US" sz="2000" dirty="0"/>
              <a:t>Word-of-mouth</a:t>
            </a:r>
          </a:p>
        </p:txBody>
      </p:sp>
      <p:pic>
        <p:nvPicPr>
          <p:cNvPr id="12" name="Picture 4">
            <a:extLst>
              <a:ext uri="{FF2B5EF4-FFF2-40B4-BE49-F238E27FC236}">
                <a16:creationId xmlns:a16="http://schemas.microsoft.com/office/drawing/2014/main" id="{24C985E5-0E4E-60DC-E8D2-CC7BDA585E8E}"/>
              </a:ext>
            </a:extLst>
          </p:cNvPr>
          <p:cNvPicPr>
            <a:picLocks noChangeAspect="1"/>
          </p:cNvPicPr>
          <p:nvPr/>
        </p:nvPicPr>
        <p:blipFill rotWithShape="1">
          <a:blip r:embed="rId3"/>
          <a:srcRect l="10810" r="32769"/>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75125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vert="horz" lIns="91440" tIns="45720" rIns="91440" bIns="45720" rtlCol="0" anchor="b">
            <a:normAutofit/>
          </a:bodyPr>
          <a:lstStyle/>
          <a:p>
            <a:pPr>
              <a:lnSpc>
                <a:spcPct val="90000"/>
              </a:lnSpc>
              <a:spcBef>
                <a:spcPct val="0"/>
              </a:spcBef>
            </a:pPr>
            <a:r>
              <a:rPr lang="en-US" sz="3400">
                <a:ea typeface="+mj-ea"/>
                <a:cs typeface="+mj-cs"/>
              </a:rPr>
              <a:t>Developing Integrated Marketing Communication Program</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40080" y="2872899"/>
            <a:ext cx="4243589" cy="3320668"/>
          </a:xfrm>
        </p:spPr>
        <p:txBody>
          <a:bodyPr vert="horz" lIns="91440" tIns="45720" rIns="91440" bIns="45720" rtlCol="0">
            <a:normAutofit/>
          </a:bodyPr>
          <a:lstStyle/>
          <a:p>
            <a:pPr indent="-228600"/>
            <a:r>
              <a:rPr lang="en-US" sz="2200" dirty="0"/>
              <a:t>Criteria for IMC Programs</a:t>
            </a:r>
          </a:p>
          <a:p>
            <a:pPr indent="-228600"/>
            <a:r>
              <a:rPr lang="en-US" sz="2200" dirty="0"/>
              <a:t>Using IMC Choice Criteria</a:t>
            </a:r>
          </a:p>
        </p:txBody>
      </p:sp>
      <p:pic>
        <p:nvPicPr>
          <p:cNvPr id="5" name="Picture 4" descr="Cargo shipping containers in a pile and on a semi-truck at a harbour">
            <a:extLst>
              <a:ext uri="{FF2B5EF4-FFF2-40B4-BE49-F238E27FC236}">
                <a16:creationId xmlns:a16="http://schemas.microsoft.com/office/drawing/2014/main" id="{54EDA238-9DF5-1753-C5C7-CAC63DE43213}"/>
              </a:ext>
            </a:extLst>
          </p:cNvPr>
          <p:cNvPicPr>
            <a:picLocks noChangeAspect="1"/>
          </p:cNvPicPr>
          <p:nvPr/>
        </p:nvPicPr>
        <p:blipFill rotWithShape="1">
          <a:blip r:embed="rId3"/>
          <a:srcRect l="21936" r="2837"/>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331943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8929" y="629266"/>
            <a:ext cx="3505495" cy="1622321"/>
          </a:xfrm>
        </p:spPr>
        <p:txBody>
          <a:bodyPr vert="horz" lIns="91440" tIns="45720" rIns="91440" bIns="45720" rtlCol="0" anchor="ctr">
            <a:normAutofit/>
          </a:bodyPr>
          <a:lstStyle/>
          <a:p>
            <a:pPr>
              <a:lnSpc>
                <a:spcPct val="90000"/>
              </a:lnSpc>
              <a:spcBef>
                <a:spcPct val="0"/>
              </a:spcBef>
            </a:pPr>
            <a:r>
              <a:rPr lang="en-US" altLang="en-US" sz="4400" kern="1200">
                <a:solidFill>
                  <a:schemeClr val="tx1"/>
                </a:solidFill>
                <a:latin typeface="+mj-lt"/>
                <a:ea typeface="+mj-ea"/>
                <a:cs typeface="+mj-cs"/>
              </a:rPr>
              <a:t>Criteria For IMC Program</a:t>
            </a:r>
            <a:endParaRPr lang="en-US" sz="4400" kern="1200" dirty="0">
              <a:solidFill>
                <a:schemeClr val="tx1"/>
              </a:solidFill>
              <a:latin typeface="+mj-lt"/>
              <a:ea typeface="+mj-ea"/>
              <a:cs typeface="+mj-cs"/>
            </a:endParaRPr>
          </a:p>
        </p:txBody>
      </p:sp>
      <p:sp>
        <p:nvSpPr>
          <p:cNvPr id="3" name="Content Placeholder 2"/>
          <p:cNvSpPr>
            <a:spLocks noGrp="1"/>
          </p:cNvSpPr>
          <p:nvPr>
            <p:ph sz="quarter" idx="13"/>
          </p:nvPr>
        </p:nvSpPr>
        <p:spPr>
          <a:xfrm>
            <a:off x="648931" y="2438400"/>
            <a:ext cx="3505494" cy="3785419"/>
          </a:xfrm>
        </p:spPr>
        <p:txBody>
          <a:bodyPr vert="horz" lIns="91440" tIns="45720" rIns="91440" bIns="45720" rtlCol="0">
            <a:normAutofit/>
          </a:bodyPr>
          <a:lstStyle/>
          <a:p>
            <a:pPr indent="-228600"/>
            <a:r>
              <a:rPr lang="en-US" sz="2000"/>
              <a:t>Coverage</a:t>
            </a:r>
          </a:p>
          <a:p>
            <a:pPr indent="-228600"/>
            <a:r>
              <a:rPr lang="en-US" sz="2000"/>
              <a:t>Contribution</a:t>
            </a:r>
          </a:p>
          <a:p>
            <a:pPr indent="-228600"/>
            <a:r>
              <a:rPr lang="en-US" sz="2000"/>
              <a:t>Commonality</a:t>
            </a:r>
          </a:p>
          <a:p>
            <a:pPr indent="-228600"/>
            <a:r>
              <a:rPr lang="en-US" sz="2000"/>
              <a:t>Complementarity</a:t>
            </a:r>
          </a:p>
          <a:p>
            <a:pPr indent="-228600"/>
            <a:r>
              <a:rPr lang="en-US" sz="2000"/>
              <a:t>Conformability</a:t>
            </a:r>
          </a:p>
          <a:p>
            <a:pPr indent="-228600"/>
            <a:r>
              <a:rPr lang="en-US" sz="2000"/>
              <a:t>Cost</a:t>
            </a:r>
          </a:p>
        </p:txBody>
      </p:sp>
      <p:sp>
        <p:nvSpPr>
          <p:cNvPr id="21" name="Rectangle 16">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he overall diagram is labelled, Audience. Its 3 circles are labelled, from the upper left clockwise, Communication Option A, Communication Option B, and Communication option C.">
            <a:extLst>
              <a:ext uri="{FF2B5EF4-FFF2-40B4-BE49-F238E27FC236}">
                <a16:creationId xmlns:a16="http://schemas.microsoft.com/office/drawing/2014/main" id="{0C03CE33-C645-A8A7-8FCE-097CCE6B9C5D}"/>
              </a:ext>
            </a:extLst>
          </p:cNvPr>
          <p:cNvPicPr>
            <a:picLocks noChangeAspect="1"/>
          </p:cNvPicPr>
          <p:nvPr/>
        </p:nvPicPr>
        <p:blipFill>
          <a:blip r:embed="rId3"/>
          <a:stretch>
            <a:fillRect/>
          </a:stretch>
        </p:blipFill>
        <p:spPr>
          <a:xfrm>
            <a:off x="5405862" y="1388329"/>
            <a:ext cx="6019331" cy="4078096"/>
          </a:xfrm>
          <a:prstGeom prst="rect">
            <a:avLst/>
          </a:prstGeom>
          <a:effectLst/>
        </p:spPr>
      </p:pic>
      <p:sp>
        <p:nvSpPr>
          <p:cNvPr id="5" name="Title 1">
            <a:extLst>
              <a:ext uri="{FF2B5EF4-FFF2-40B4-BE49-F238E27FC236}">
                <a16:creationId xmlns:a16="http://schemas.microsoft.com/office/drawing/2014/main" id="{E3883B02-E387-E2AE-20B1-59ADF131BD97}"/>
              </a:ext>
            </a:extLst>
          </p:cNvPr>
          <p:cNvSpPr txBox="1">
            <a:spLocks/>
          </p:cNvSpPr>
          <p:nvPr/>
        </p:nvSpPr>
        <p:spPr>
          <a:xfrm>
            <a:off x="5216809" y="5775458"/>
            <a:ext cx="6208384" cy="1043023"/>
          </a:xfrm>
          <a:prstGeom prst="rect">
            <a:avLst/>
          </a:prstGeom>
          <a:noFill/>
          <a:ln>
            <a:noFill/>
          </a:ln>
        </p:spPr>
        <p:txBody>
          <a:bodyPr vert="horz" lIns="0" tIns="0" rIns="0" bIns="0" rtlCol="0" anchor="b" anchorCtr="0">
            <a:normAutofit/>
          </a:bodyPr>
          <a:lstStyle>
            <a:lvl1pPr marL="0" marR="0" lvl="0" indent="0" algn="l" defTabSz="914400" rtl="0" eaLnBrk="1" latinLnBrk="0" hangingPunct="1">
              <a:lnSpc>
                <a:spcPct val="100000"/>
              </a:lnSpc>
              <a:spcBef>
                <a:spcPts val="0"/>
              </a:spcBef>
              <a:buClr>
                <a:srgbClr val="007FA3"/>
              </a:buClr>
              <a:buFont typeface="Times New Roman"/>
              <a:buNone/>
              <a:defRPr sz="3600" b="1" i="0" u="none" strike="noStrike" kern="1200" cap="none">
                <a:solidFill>
                  <a:schemeClr val="tx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IN" sz="3400"/>
              <a:t>Figure 6-6: I</a:t>
            </a:r>
            <a:r>
              <a:rPr lang="en-IN" sz="100"/>
              <a:t> </a:t>
            </a:r>
            <a:r>
              <a:rPr lang="en-IN" sz="3400"/>
              <a:t>M</a:t>
            </a:r>
            <a:r>
              <a:rPr lang="en-IN" sz="100"/>
              <a:t> </a:t>
            </a:r>
            <a:r>
              <a:rPr lang="en-IN" sz="3400"/>
              <a:t>C Audience Communication Option Overlap</a:t>
            </a:r>
            <a:endParaRPr lang="en-IN" sz="3400" dirty="0"/>
          </a:p>
        </p:txBody>
      </p:sp>
    </p:spTree>
    <p:extLst>
      <p:ext uri="{BB962C8B-B14F-4D97-AF65-F5344CB8AC3E}">
        <p14:creationId xmlns:p14="http://schemas.microsoft.com/office/powerpoint/2010/main" val="1369304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DEAC6-B071-BB96-9E7C-AA21BF593559}"/>
              </a:ext>
            </a:extLst>
          </p:cNvPr>
          <p:cNvSpPr>
            <a:spLocks noGrp="1"/>
          </p:cNvSpPr>
          <p:nvPr>
            <p:ph type="title"/>
          </p:nvPr>
        </p:nvSpPr>
        <p:spPr>
          <a:xfrm>
            <a:off x="841247" y="1655286"/>
            <a:ext cx="4609057" cy="2610042"/>
          </a:xfrm>
        </p:spPr>
        <p:txBody>
          <a:bodyPr vert="horz" lIns="91440" tIns="45720" rIns="91440" bIns="45720" rtlCol="0" anchor="b">
            <a:normAutofit/>
          </a:bodyPr>
          <a:lstStyle/>
          <a:p>
            <a:pPr>
              <a:lnSpc>
                <a:spcPct val="90000"/>
              </a:lnSpc>
              <a:spcBef>
                <a:spcPct val="0"/>
              </a:spcBef>
            </a:pPr>
            <a:r>
              <a:rPr lang="en-US" sz="5400" kern="1200">
                <a:solidFill>
                  <a:schemeClr val="tx1"/>
                </a:solidFill>
                <a:latin typeface="+mj-lt"/>
                <a:ea typeface="+mj-ea"/>
                <a:cs typeface="+mj-cs"/>
              </a:rPr>
              <a:t>Example of Communication Consistency </a:t>
            </a:r>
          </a:p>
        </p:txBody>
      </p:sp>
      <p:sp>
        <p:nvSpPr>
          <p:cNvPr id="9" name="Freeform: Shape 8">
            <a:extLst>
              <a:ext uri="{FF2B5EF4-FFF2-40B4-BE49-F238E27FC236}">
                <a16:creationId xmlns:a16="http://schemas.microsoft.com/office/drawing/2014/main" id="{F6EF57EF-D042-41D3-83E8-41A1FE6C11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32876" cy="1290953"/>
          </a:xfrm>
          <a:custGeom>
            <a:avLst/>
            <a:gdLst>
              <a:gd name="connsiteX0" fmla="*/ 0 w 5532876"/>
              <a:gd name="connsiteY0" fmla="*/ 0 h 1290953"/>
              <a:gd name="connsiteX1" fmla="*/ 5532876 w 5532876"/>
              <a:gd name="connsiteY1" fmla="*/ 0 h 1290953"/>
              <a:gd name="connsiteX2" fmla="*/ 4936972 w 5532876"/>
              <a:gd name="connsiteY2" fmla="*/ 1290953 h 1290953"/>
              <a:gd name="connsiteX3" fmla="*/ 0 w 5532876"/>
              <a:gd name="connsiteY3" fmla="*/ 1290953 h 1290953"/>
            </a:gdLst>
            <a:ahLst/>
            <a:cxnLst>
              <a:cxn ang="0">
                <a:pos x="connsiteX0" y="connsiteY0"/>
              </a:cxn>
              <a:cxn ang="0">
                <a:pos x="connsiteX1" y="connsiteY1"/>
              </a:cxn>
              <a:cxn ang="0">
                <a:pos x="connsiteX2" y="connsiteY2"/>
              </a:cxn>
              <a:cxn ang="0">
                <a:pos x="connsiteX3" y="connsiteY3"/>
              </a:cxn>
            </a:cxnLst>
            <a:rect l="l" t="t" r="r" b="b"/>
            <a:pathLst>
              <a:path w="5532876" h="1290953">
                <a:moveTo>
                  <a:pt x="0" y="0"/>
                </a:moveTo>
                <a:lnTo>
                  <a:pt x="5532876" y="0"/>
                </a:lnTo>
                <a:lnTo>
                  <a:pt x="4936972" y="1290953"/>
                </a:lnTo>
                <a:lnTo>
                  <a:pt x="0" y="1290953"/>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D00A59BB-A268-4F3E-9D41-CA265AF16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41" y="1"/>
            <a:ext cx="7094159" cy="1290953"/>
          </a:xfrm>
          <a:custGeom>
            <a:avLst/>
            <a:gdLst>
              <a:gd name="connsiteX0" fmla="*/ 595904 w 7094159"/>
              <a:gd name="connsiteY0" fmla="*/ 0 h 1290953"/>
              <a:gd name="connsiteX1" fmla="*/ 7094159 w 7094159"/>
              <a:gd name="connsiteY1" fmla="*/ 0 h 1290953"/>
              <a:gd name="connsiteX2" fmla="*/ 7094159 w 7094159"/>
              <a:gd name="connsiteY2" fmla="*/ 1290553 h 1290953"/>
              <a:gd name="connsiteX3" fmla="*/ 5920618 w 7094159"/>
              <a:gd name="connsiteY3" fmla="*/ 1290553 h 1290953"/>
              <a:gd name="connsiteX4" fmla="*/ 5920618 w 7094159"/>
              <a:gd name="connsiteY4" fmla="*/ 1290953 h 1290953"/>
              <a:gd name="connsiteX5" fmla="*/ 2729248 w 7094159"/>
              <a:gd name="connsiteY5" fmla="*/ 1290953 h 1290953"/>
              <a:gd name="connsiteX6" fmla="*/ 2574303 w 7094159"/>
              <a:gd name="connsiteY6" fmla="*/ 1290953 h 1290953"/>
              <a:gd name="connsiteX7" fmla="*/ 0 w 7094159"/>
              <a:gd name="connsiteY7" fmla="*/ 1290953 h 1290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159" h="1290953">
                <a:moveTo>
                  <a:pt x="595904" y="0"/>
                </a:moveTo>
                <a:lnTo>
                  <a:pt x="7094159" y="0"/>
                </a:lnTo>
                <a:lnTo>
                  <a:pt x="7094159" y="1290553"/>
                </a:lnTo>
                <a:lnTo>
                  <a:pt x="5920618" y="1290553"/>
                </a:lnTo>
                <a:lnTo>
                  <a:pt x="5920618" y="1290953"/>
                </a:lnTo>
                <a:lnTo>
                  <a:pt x="2729248" y="1290953"/>
                </a:lnTo>
                <a:lnTo>
                  <a:pt x="2574303" y="1290953"/>
                </a:lnTo>
                <a:lnTo>
                  <a:pt x="0" y="1290953"/>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Online Media 3" title="Heineken - Walk in Fridge">
            <a:hlinkClick r:id="" action="ppaction://media"/>
            <a:extLst>
              <a:ext uri="{FF2B5EF4-FFF2-40B4-BE49-F238E27FC236}">
                <a16:creationId xmlns:a16="http://schemas.microsoft.com/office/drawing/2014/main" id="{3D102FA5-3381-706C-17BD-546F3D8DBE31}"/>
              </a:ext>
            </a:extLst>
          </p:cNvPr>
          <p:cNvPicPr>
            <a:picLocks noRot="1" noChangeAspect="1"/>
          </p:cNvPicPr>
          <p:nvPr>
            <a:videoFile r:link="rId1"/>
          </p:nvPr>
        </p:nvPicPr>
        <p:blipFill>
          <a:blip r:embed="rId4"/>
          <a:stretch>
            <a:fillRect/>
          </a:stretch>
        </p:blipFill>
        <p:spPr>
          <a:xfrm>
            <a:off x="6507579" y="1962570"/>
            <a:ext cx="5079371" cy="2869844"/>
          </a:xfrm>
          <a:prstGeom prst="rect">
            <a:avLst/>
          </a:prstGeom>
        </p:spPr>
      </p:pic>
      <p:sp>
        <p:nvSpPr>
          <p:cNvPr id="13" name="Freeform: Shape 12">
            <a:extLst>
              <a:ext uri="{FF2B5EF4-FFF2-40B4-BE49-F238E27FC236}">
                <a16:creationId xmlns:a16="http://schemas.microsoft.com/office/drawing/2014/main" id="{63794DCE-9D34-40DF-AB3F-06DA8ACCD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2116" y="5450103"/>
            <a:ext cx="5569884" cy="1407897"/>
          </a:xfrm>
          <a:custGeom>
            <a:avLst/>
            <a:gdLst>
              <a:gd name="connsiteX0" fmla="*/ 652041 w 5569884"/>
              <a:gd name="connsiteY0" fmla="*/ 0 h 1407897"/>
              <a:gd name="connsiteX1" fmla="*/ 5569884 w 5569884"/>
              <a:gd name="connsiteY1" fmla="*/ 0 h 1407897"/>
              <a:gd name="connsiteX2" fmla="*/ 5569884 w 5569884"/>
              <a:gd name="connsiteY2" fmla="*/ 1407897 h 1407897"/>
              <a:gd name="connsiteX3" fmla="*/ 0 w 5569884"/>
              <a:gd name="connsiteY3" fmla="*/ 1407897 h 1407897"/>
            </a:gdLst>
            <a:ahLst/>
            <a:cxnLst>
              <a:cxn ang="0">
                <a:pos x="connsiteX0" y="connsiteY0"/>
              </a:cxn>
              <a:cxn ang="0">
                <a:pos x="connsiteX1" y="connsiteY1"/>
              </a:cxn>
              <a:cxn ang="0">
                <a:pos x="connsiteX2" y="connsiteY2"/>
              </a:cxn>
              <a:cxn ang="0">
                <a:pos x="connsiteX3" y="connsiteY3"/>
              </a:cxn>
            </a:cxnLst>
            <a:rect l="l" t="t" r="r" b="b"/>
            <a:pathLst>
              <a:path w="5569884" h="1407897">
                <a:moveTo>
                  <a:pt x="652041" y="0"/>
                </a:moveTo>
                <a:lnTo>
                  <a:pt x="5569884" y="0"/>
                </a:lnTo>
                <a:lnTo>
                  <a:pt x="5569884" y="1407897"/>
                </a:lnTo>
                <a:lnTo>
                  <a:pt x="0" y="140789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45006452-918C-4282-A72C-C9692B669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50103"/>
            <a:ext cx="7114535" cy="1407897"/>
          </a:xfrm>
          <a:custGeom>
            <a:avLst/>
            <a:gdLst>
              <a:gd name="connsiteX0" fmla="*/ 0 w 7114535"/>
              <a:gd name="connsiteY0" fmla="*/ 0 h 1407897"/>
              <a:gd name="connsiteX1" fmla="*/ 1189345 w 7114535"/>
              <a:gd name="connsiteY1" fmla="*/ 0 h 1407897"/>
              <a:gd name="connsiteX2" fmla="*/ 7114535 w 7114535"/>
              <a:gd name="connsiteY2" fmla="*/ 0 h 1407897"/>
              <a:gd name="connsiteX3" fmla="*/ 6462495 w 7114535"/>
              <a:gd name="connsiteY3" fmla="*/ 1407897 h 1407897"/>
              <a:gd name="connsiteX4" fmla="*/ 0 w 7114535"/>
              <a:gd name="connsiteY4" fmla="*/ 1407897 h 1407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535" h="1407897">
                <a:moveTo>
                  <a:pt x="0" y="0"/>
                </a:moveTo>
                <a:lnTo>
                  <a:pt x="1189345" y="0"/>
                </a:lnTo>
                <a:lnTo>
                  <a:pt x="7114535" y="0"/>
                </a:lnTo>
                <a:lnTo>
                  <a:pt x="6462495" y="1407897"/>
                </a:lnTo>
                <a:lnTo>
                  <a:pt x="0" y="1407897"/>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5813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AD58FA-CA61-1BBF-3803-8D0A26FF3240}"/>
              </a:ext>
            </a:extLst>
          </p:cNvPr>
          <p:cNvSpPr>
            <a:spLocks noGrp="1"/>
          </p:cNvSpPr>
          <p:nvPr>
            <p:ph type="title"/>
          </p:nvPr>
        </p:nvSpPr>
        <p:spPr>
          <a:xfrm>
            <a:off x="838200" y="365125"/>
            <a:ext cx="10515600" cy="1325563"/>
          </a:xfrm>
        </p:spPr>
        <p:txBody>
          <a:bodyPr>
            <a:normAutofit/>
          </a:bodyPr>
          <a:lstStyle/>
          <a:p>
            <a:r>
              <a:rPr lang="en-US" sz="5400"/>
              <a:t>iClicker Question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EFC6779-6B94-D036-5185-67559AA1C4B0}"/>
              </a:ext>
            </a:extLst>
          </p:cNvPr>
          <p:cNvSpPr>
            <a:spLocks noGrp="1"/>
          </p:cNvSpPr>
          <p:nvPr>
            <p:ph idx="1"/>
          </p:nvPr>
        </p:nvSpPr>
        <p:spPr>
          <a:xfrm>
            <a:off x="838200" y="1929384"/>
            <a:ext cx="10515600" cy="4251960"/>
          </a:xfrm>
        </p:spPr>
        <p:txBody>
          <a:bodyPr>
            <a:normAutofit/>
          </a:bodyPr>
          <a:lstStyle/>
          <a:p>
            <a:pPr marL="0" indent="0">
              <a:buNone/>
            </a:pPr>
            <a:r>
              <a:rPr lang="en-US" sz="2200" dirty="0"/>
              <a:t>It's costlier to retain and satisfy customers than to acquire new customers</a:t>
            </a:r>
          </a:p>
          <a:p>
            <a:pPr marL="514350" indent="-514350">
              <a:buFont typeface="+mj-lt"/>
              <a:buAutoNum type="alphaUcPeriod"/>
            </a:pPr>
            <a:r>
              <a:rPr lang="en-US" sz="2200" dirty="0"/>
              <a:t>True</a:t>
            </a:r>
          </a:p>
          <a:p>
            <a:pPr marL="514350" indent="-514350">
              <a:buFont typeface="+mj-lt"/>
              <a:buAutoNum type="alphaUcPeriod"/>
            </a:pPr>
            <a:r>
              <a:rPr lang="en-US" sz="2200" dirty="0"/>
              <a:t>False</a:t>
            </a:r>
          </a:p>
        </p:txBody>
      </p:sp>
    </p:spTree>
    <p:extLst>
      <p:ext uri="{BB962C8B-B14F-4D97-AF65-F5344CB8AC3E}">
        <p14:creationId xmlns:p14="http://schemas.microsoft.com/office/powerpoint/2010/main" val="614552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65430" y="629266"/>
            <a:ext cx="6586491" cy="1676603"/>
          </a:xfrm>
        </p:spPr>
        <p:txBody>
          <a:bodyPr vert="horz" lIns="91440" tIns="45720" rIns="91440" bIns="45720" rtlCol="0" anchor="ctr">
            <a:normAutofit/>
          </a:bodyPr>
          <a:lstStyle/>
          <a:p>
            <a:pPr>
              <a:lnSpc>
                <a:spcPct val="90000"/>
              </a:lnSpc>
              <a:spcBef>
                <a:spcPct val="0"/>
              </a:spcBef>
            </a:pPr>
            <a:r>
              <a:rPr lang="en-US" altLang="en-US" sz="5400" dirty="0">
                <a:ea typeface="+mj-ea"/>
                <a:cs typeface="+mj-cs"/>
              </a:rPr>
              <a:t>Using IMC Choice Criteria</a:t>
            </a:r>
            <a:endParaRPr lang="en-US" sz="5400" dirty="0">
              <a:ea typeface="+mj-ea"/>
              <a:cs typeface="+mj-cs"/>
            </a:endParaRPr>
          </a:p>
        </p:txBody>
      </p:sp>
      <p:sp>
        <p:nvSpPr>
          <p:cNvPr id="3" name="Content Placeholder 2"/>
          <p:cNvSpPr>
            <a:spLocks noGrp="1"/>
          </p:cNvSpPr>
          <p:nvPr>
            <p:ph sz="quarter" idx="13"/>
          </p:nvPr>
        </p:nvSpPr>
        <p:spPr>
          <a:xfrm>
            <a:off x="4965431" y="2438400"/>
            <a:ext cx="6586489" cy="3785419"/>
          </a:xfrm>
        </p:spPr>
        <p:txBody>
          <a:bodyPr vert="horz" lIns="91440" tIns="45720" rIns="91440" bIns="45720" rtlCol="0">
            <a:normAutofit/>
          </a:bodyPr>
          <a:lstStyle/>
          <a:p>
            <a:pPr indent="-228600"/>
            <a:r>
              <a:rPr lang="en-US" dirty="0"/>
              <a:t>IMC choice criteria can provide guidance for designing integrated marketing communication programs</a:t>
            </a:r>
          </a:p>
          <a:p>
            <a:pPr indent="-228600"/>
            <a:r>
              <a:rPr lang="en-US" dirty="0"/>
              <a:t>Two key steps are</a:t>
            </a:r>
          </a:p>
          <a:p>
            <a:pPr lvl="1" indent="-228600"/>
            <a:r>
              <a:rPr lang="en-US" dirty="0"/>
              <a:t>Evaluating communication options</a:t>
            </a:r>
          </a:p>
          <a:p>
            <a:pPr lvl="1" indent="-228600"/>
            <a:r>
              <a:rPr lang="en-US" dirty="0"/>
              <a:t>Establishing priorities and trade-offs</a:t>
            </a:r>
          </a:p>
        </p:txBody>
      </p:sp>
      <p:pic>
        <p:nvPicPr>
          <p:cNvPr id="5" name="Picture 4" descr="Green dialogue boxes">
            <a:extLst>
              <a:ext uri="{FF2B5EF4-FFF2-40B4-BE49-F238E27FC236}">
                <a16:creationId xmlns:a16="http://schemas.microsoft.com/office/drawing/2014/main" id="{A70C0863-9A45-5D93-E166-F2043E7DF9D3}"/>
              </a:ext>
            </a:extLst>
          </p:cNvPr>
          <p:cNvPicPr>
            <a:picLocks noChangeAspect="1"/>
          </p:cNvPicPr>
          <p:nvPr/>
        </p:nvPicPr>
        <p:blipFill rotWithShape="1">
          <a:blip r:embed="rId3"/>
          <a:srcRect l="18950" r="24779" b="2"/>
          <a:stretch/>
        </p:blipFill>
        <p:spPr>
          <a:xfrm>
            <a:off x="20" y="10"/>
            <a:ext cx="4635571" cy="6857990"/>
          </a:xfrm>
          <a:prstGeom prst="rect">
            <a:avLst/>
          </a:prstGeom>
          <a:effectLst/>
        </p:spPr>
      </p:pic>
    </p:spTree>
    <p:extLst>
      <p:ext uri="{BB962C8B-B14F-4D97-AF65-F5344CB8AC3E}">
        <p14:creationId xmlns:p14="http://schemas.microsoft.com/office/powerpoint/2010/main" val="963791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c 10">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a:xfrm>
            <a:off x="838200" y="365125"/>
            <a:ext cx="10515600" cy="1325563"/>
          </a:xfrm>
        </p:spPr>
        <p:txBody>
          <a:bodyPr vert="horz" lIns="91440" tIns="45720" rIns="91440" bIns="45720" rtlCol="0" anchor="ctr">
            <a:normAutofit/>
          </a:bodyPr>
          <a:lstStyle/>
          <a:p>
            <a:pPr algn="ctr">
              <a:lnSpc>
                <a:spcPct val="90000"/>
              </a:lnSpc>
              <a:spcBef>
                <a:spcPct val="0"/>
              </a:spcBef>
            </a:pPr>
            <a:r>
              <a:rPr lang="en-US" sz="4400" kern="1200">
                <a:solidFill>
                  <a:schemeClr val="tx1"/>
                </a:solidFill>
                <a:latin typeface="+mj-lt"/>
                <a:ea typeface="+mj-ea"/>
                <a:cs typeface="+mj-cs"/>
              </a:rPr>
              <a:t>Figure 6-7: General Marketing Communication Guidelines: The “Keller B s” </a:t>
            </a:r>
            <a:r>
              <a:rPr lang="en-US" sz="4400" b="0" kern="1200">
                <a:solidFill>
                  <a:schemeClr val="tx1"/>
                </a:solidFill>
                <a:latin typeface="+mj-lt"/>
                <a:ea typeface="+mj-ea"/>
                <a:cs typeface="+mj-cs"/>
              </a:rPr>
              <a:t>(1 of 2)</a:t>
            </a:r>
          </a:p>
        </p:txBody>
      </p:sp>
      <p:graphicFrame>
        <p:nvGraphicFramePr>
          <p:cNvPr id="5" name="Content Placeholder 2">
            <a:extLst>
              <a:ext uri="{FF2B5EF4-FFF2-40B4-BE49-F238E27FC236}">
                <a16:creationId xmlns:a16="http://schemas.microsoft.com/office/drawing/2014/main" id="{7F437048-C18B-45CC-9472-3870C6868108}"/>
              </a:ext>
            </a:extLst>
          </p:cNvPr>
          <p:cNvGraphicFramePr>
            <a:graphicFrameLocks noGrp="1"/>
          </p:cNvGraphicFramePr>
          <p:nvPr>
            <p:ph sz="quarter" idx="13"/>
            <p:extLst>
              <p:ext uri="{D42A27DB-BD31-4B8C-83A1-F6EECF244321}">
                <p14:modId xmlns:p14="http://schemas.microsoft.com/office/powerpoint/2010/main" val="256133389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869864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c 10">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p:cNvSpPr>
            <a:spLocks noGrp="1"/>
          </p:cNvSpPr>
          <p:nvPr>
            <p:ph type="title"/>
          </p:nvPr>
        </p:nvSpPr>
        <p:spPr>
          <a:xfrm>
            <a:off x="838200" y="365125"/>
            <a:ext cx="10515600" cy="1325563"/>
          </a:xfrm>
        </p:spPr>
        <p:txBody>
          <a:bodyPr vert="horz" lIns="91440" tIns="45720" rIns="91440" bIns="45720" rtlCol="0" anchor="ctr">
            <a:normAutofit/>
          </a:bodyPr>
          <a:lstStyle/>
          <a:p>
            <a:pPr algn="ctr">
              <a:lnSpc>
                <a:spcPct val="90000"/>
              </a:lnSpc>
              <a:spcBef>
                <a:spcPct val="0"/>
              </a:spcBef>
            </a:pPr>
            <a:r>
              <a:rPr lang="en-US" sz="4400" kern="1200">
                <a:solidFill>
                  <a:schemeClr val="tx1"/>
                </a:solidFill>
                <a:latin typeface="+mj-lt"/>
                <a:ea typeface="+mj-ea"/>
                <a:cs typeface="+mj-cs"/>
              </a:rPr>
              <a:t>Figure 6-7: General Marketing Communication Guidelines: The “Keller B s” </a:t>
            </a:r>
            <a:r>
              <a:rPr lang="en-US" sz="4400" b="0" kern="1200">
                <a:solidFill>
                  <a:schemeClr val="tx1"/>
                </a:solidFill>
                <a:latin typeface="+mj-lt"/>
                <a:ea typeface="+mj-ea"/>
                <a:cs typeface="+mj-cs"/>
              </a:rPr>
              <a:t>(2 of 2)</a:t>
            </a:r>
            <a:endParaRPr lang="en-US" sz="4400" kern="1200">
              <a:solidFill>
                <a:schemeClr val="tx1"/>
              </a:solidFill>
              <a:latin typeface="+mj-lt"/>
              <a:ea typeface="+mj-ea"/>
              <a:cs typeface="+mj-cs"/>
            </a:endParaRPr>
          </a:p>
        </p:txBody>
      </p:sp>
      <p:graphicFrame>
        <p:nvGraphicFramePr>
          <p:cNvPr id="5" name="Content Placeholder 2">
            <a:extLst>
              <a:ext uri="{FF2B5EF4-FFF2-40B4-BE49-F238E27FC236}">
                <a16:creationId xmlns:a16="http://schemas.microsoft.com/office/drawing/2014/main" id="{41ED75CB-371E-DB91-93A7-9A532007B5C1}"/>
              </a:ext>
            </a:extLst>
          </p:cNvPr>
          <p:cNvGraphicFramePr>
            <a:graphicFrameLocks noGrp="1"/>
          </p:cNvGraphicFramePr>
          <p:nvPr>
            <p:ph sz="quarter" idx="13"/>
            <p:extLst>
              <p:ext uri="{D42A27DB-BD31-4B8C-83A1-F6EECF244321}">
                <p14:modId xmlns:p14="http://schemas.microsoft.com/office/powerpoint/2010/main" val="380340138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471326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2584A-CD49-F56E-57C8-29AB569FE8D7}"/>
              </a:ext>
            </a:extLst>
          </p:cNvPr>
          <p:cNvSpPr>
            <a:spLocks noGrp="1"/>
          </p:cNvSpPr>
          <p:nvPr>
            <p:ph type="title"/>
          </p:nvPr>
        </p:nvSpPr>
        <p:spPr>
          <a:xfrm>
            <a:off x="609601" y="4385066"/>
            <a:ext cx="10923638" cy="1317643"/>
          </a:xfrm>
        </p:spPr>
        <p:txBody>
          <a:bodyPr vert="horz" lIns="91440" tIns="45720" rIns="91440" bIns="45720" rtlCol="0" anchor="b">
            <a:normAutofit/>
          </a:bodyPr>
          <a:lstStyle/>
          <a:p>
            <a:pPr>
              <a:lnSpc>
                <a:spcPct val="90000"/>
              </a:lnSpc>
              <a:spcBef>
                <a:spcPct val="0"/>
              </a:spcBef>
            </a:pPr>
            <a:r>
              <a:rPr lang="en-US" sz="6600" kern="1200">
                <a:solidFill>
                  <a:schemeClr val="tx1"/>
                </a:solidFill>
                <a:latin typeface="+mj-lt"/>
                <a:ea typeface="+mj-ea"/>
                <a:cs typeface="+mj-cs"/>
              </a:rPr>
              <a:t>Got Milks?</a:t>
            </a:r>
          </a:p>
        </p:txBody>
      </p:sp>
      <p:pic>
        <p:nvPicPr>
          <p:cNvPr id="2058" name="Picture 10" descr="Kith Treats x got milk?">
            <a:extLst>
              <a:ext uri="{FF2B5EF4-FFF2-40B4-BE49-F238E27FC236}">
                <a16:creationId xmlns:a16="http://schemas.microsoft.com/office/drawing/2014/main" id="{72C9EFDE-45A4-9C8E-7B69-30B56CD94F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60" r="2" b="29685"/>
          <a:stretch/>
        </p:blipFill>
        <p:spPr bwMode="auto">
          <a:xfrm>
            <a:off x="20" y="10"/>
            <a:ext cx="4059916" cy="424280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Shaquille O'Neal Teams up With OREO and Milk for Iconic &quot;Got Milk?®&quot; Ad  Campaign">
            <a:extLst>
              <a:ext uri="{FF2B5EF4-FFF2-40B4-BE49-F238E27FC236}">
                <a16:creationId xmlns:a16="http://schemas.microsoft.com/office/drawing/2014/main" id="{7AF74A70-BDE4-7165-8BB5-2A7D29B3BF8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22987"/>
          <a:stretch/>
        </p:blipFill>
        <p:spPr bwMode="auto">
          <a:xfrm>
            <a:off x="4090482" y="-1"/>
            <a:ext cx="4062918" cy="424281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Recreated Iconic Marketing Campaigns : Got Milk? Campaign">
            <a:extLst>
              <a:ext uri="{FF2B5EF4-FFF2-40B4-BE49-F238E27FC236}">
                <a16:creationId xmlns:a16="http://schemas.microsoft.com/office/drawing/2014/main" id="{09C643E5-0909-37A1-1276-3B371958C22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 b="30245"/>
          <a:stretch/>
        </p:blipFill>
        <p:spPr bwMode="auto">
          <a:xfrm>
            <a:off x="8132064" y="10"/>
            <a:ext cx="4059936" cy="4242806"/>
          </a:xfrm>
          <a:prstGeom prst="rect">
            <a:avLst/>
          </a:prstGeom>
          <a:noFill/>
          <a:extLst>
            <a:ext uri="{909E8E84-426E-40DD-AFC4-6F175D3DCCD1}">
              <a14:hiddenFill xmlns:a14="http://schemas.microsoft.com/office/drawing/2010/main">
                <a:solidFill>
                  <a:srgbClr val="FFFFFF"/>
                </a:solidFill>
              </a14:hiddenFill>
            </a:ext>
          </a:extLst>
        </p:spPr>
      </p:pic>
      <p:cxnSp>
        <p:nvCxnSpPr>
          <p:cNvPr id="2067" name="Straight Connector 2066">
            <a:extLst>
              <a:ext uri="{FF2B5EF4-FFF2-40B4-BE49-F238E27FC236}">
                <a16:creationId xmlns:a16="http://schemas.microsoft.com/office/drawing/2014/main" id="{C800968E-0A99-46C4-A9B2-6A63AC66F4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 y="4242136"/>
            <a:ext cx="12192002"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9" name="Straight Connector 2068">
            <a:extLst>
              <a:ext uri="{FF2B5EF4-FFF2-40B4-BE49-F238E27FC236}">
                <a16:creationId xmlns:a16="http://schemas.microsoft.com/office/drawing/2014/main" id="{0627B73E-D784-4780-AA33-DCDFE7DA16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2919"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1" name="Straight Connector 2070">
            <a:extLst>
              <a:ext uri="{FF2B5EF4-FFF2-40B4-BE49-F238E27FC236}">
                <a16:creationId xmlns:a16="http://schemas.microsoft.com/office/drawing/2014/main" id="{EBAD6A72-88E8-42F7-88B9-CAF744536B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5838"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870573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16F42E0-28DF-4093-AFC5-CA01F54C8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A group of people discussing something&#10;&#10;Description automatically generated with low confidence">
            <a:extLst>
              <a:ext uri="{FF2B5EF4-FFF2-40B4-BE49-F238E27FC236}">
                <a16:creationId xmlns:a16="http://schemas.microsoft.com/office/drawing/2014/main" id="{FD11E2BC-82C1-E4F4-DE38-9CA3AA12A74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 y="-22"/>
            <a:ext cx="12191997" cy="6858022"/>
          </a:xfrm>
          <a:prstGeom prst="rect">
            <a:avLst/>
          </a:prstGeom>
        </p:spPr>
      </p:pic>
      <p:sp>
        <p:nvSpPr>
          <p:cNvPr id="11" name="Rectangle 10">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06190"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37374"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4F9667-FB03-02C1-A648-EAC89814F609}"/>
              </a:ext>
            </a:extLst>
          </p:cNvPr>
          <p:cNvSpPr>
            <a:spLocks noGrp="1"/>
          </p:cNvSpPr>
          <p:nvPr>
            <p:ph type="title"/>
          </p:nvPr>
        </p:nvSpPr>
        <p:spPr>
          <a:xfrm>
            <a:off x="6096006" y="728897"/>
            <a:ext cx="5452529" cy="3728614"/>
          </a:xfrm>
        </p:spPr>
        <p:txBody>
          <a:bodyPr vert="horz" lIns="91440" tIns="45720" rIns="91440" bIns="45720" rtlCol="0" anchor="t">
            <a:normAutofit/>
          </a:bodyPr>
          <a:lstStyle/>
          <a:p>
            <a:pPr algn="r">
              <a:lnSpc>
                <a:spcPct val="90000"/>
              </a:lnSpc>
              <a:spcBef>
                <a:spcPct val="0"/>
              </a:spcBef>
            </a:pPr>
            <a:r>
              <a:rPr lang="en-US" sz="5200">
                <a:solidFill>
                  <a:srgbClr val="FFFFFF"/>
                </a:solidFill>
                <a:ea typeface="+mj-ea"/>
                <a:cs typeface="+mj-cs"/>
              </a:rPr>
              <a:t>15 mins Group Discussion </a:t>
            </a:r>
          </a:p>
        </p:txBody>
      </p:sp>
      <p:sp>
        <p:nvSpPr>
          <p:cNvPr id="3" name="Content Placeholder 2">
            <a:extLst>
              <a:ext uri="{FF2B5EF4-FFF2-40B4-BE49-F238E27FC236}">
                <a16:creationId xmlns:a16="http://schemas.microsoft.com/office/drawing/2014/main" id="{F5C4BEC3-8E19-6349-6AF7-E542316746A0}"/>
              </a:ext>
            </a:extLst>
          </p:cNvPr>
          <p:cNvSpPr>
            <a:spLocks noGrp="1"/>
          </p:cNvSpPr>
          <p:nvPr>
            <p:ph sz="quarter" idx="13"/>
          </p:nvPr>
        </p:nvSpPr>
        <p:spPr>
          <a:xfrm>
            <a:off x="6099055" y="4629217"/>
            <a:ext cx="5449479" cy="1499873"/>
          </a:xfrm>
        </p:spPr>
        <p:txBody>
          <a:bodyPr vert="horz" lIns="91440" tIns="45720" rIns="91440" bIns="45720" rtlCol="0" anchor="b">
            <a:normAutofit/>
          </a:bodyPr>
          <a:lstStyle/>
          <a:p>
            <a:pPr marL="0" indent="0" algn="r">
              <a:buNone/>
            </a:pPr>
            <a:r>
              <a:rPr lang="en-US">
                <a:solidFill>
                  <a:srgbClr val="FFFFFF"/>
                </a:solidFill>
              </a:rPr>
              <a:t>Brand Strategy Pricing</a:t>
            </a:r>
          </a:p>
        </p:txBody>
      </p:sp>
    </p:spTree>
    <p:extLst>
      <p:ext uri="{BB962C8B-B14F-4D97-AF65-F5344CB8AC3E}">
        <p14:creationId xmlns:p14="http://schemas.microsoft.com/office/powerpoint/2010/main" val="422065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AD58FA-CA61-1BBF-3803-8D0A26FF3240}"/>
              </a:ext>
            </a:extLst>
          </p:cNvPr>
          <p:cNvSpPr>
            <a:spLocks noGrp="1"/>
          </p:cNvSpPr>
          <p:nvPr>
            <p:ph type="title"/>
          </p:nvPr>
        </p:nvSpPr>
        <p:spPr>
          <a:xfrm>
            <a:off x="838200" y="365125"/>
            <a:ext cx="10515600" cy="1325563"/>
          </a:xfrm>
        </p:spPr>
        <p:txBody>
          <a:bodyPr>
            <a:normAutofit/>
          </a:bodyPr>
          <a:lstStyle/>
          <a:p>
            <a:r>
              <a:rPr lang="en-US" sz="5400"/>
              <a:t>iClicker Question</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EFC6779-6B94-D036-5185-67559AA1C4B0}"/>
              </a:ext>
            </a:extLst>
          </p:cNvPr>
          <p:cNvSpPr>
            <a:spLocks noGrp="1"/>
          </p:cNvSpPr>
          <p:nvPr>
            <p:ph idx="1"/>
          </p:nvPr>
        </p:nvSpPr>
        <p:spPr>
          <a:xfrm>
            <a:off x="838200" y="1929384"/>
            <a:ext cx="10515600" cy="4251960"/>
          </a:xfrm>
        </p:spPr>
        <p:txBody>
          <a:bodyPr>
            <a:normAutofit/>
          </a:bodyPr>
          <a:lstStyle/>
          <a:p>
            <a:pPr marL="0" indent="0">
              <a:buNone/>
            </a:pPr>
            <a:r>
              <a:rPr lang="en-US" sz="2200"/>
              <a:t>The customer profit rate tends to increase over the life of retained customers</a:t>
            </a:r>
          </a:p>
          <a:p>
            <a:pPr marL="514350" indent="-514350">
              <a:buFont typeface="+mj-lt"/>
              <a:buAutoNum type="alphaUcPeriod"/>
            </a:pPr>
            <a:r>
              <a:rPr lang="en-US" sz="2200"/>
              <a:t>True</a:t>
            </a:r>
          </a:p>
          <a:p>
            <a:pPr marL="514350" indent="-514350">
              <a:buFont typeface="+mj-lt"/>
              <a:buAutoNum type="alphaUcPeriod"/>
            </a:pPr>
            <a:r>
              <a:rPr lang="en-US" sz="2200"/>
              <a:t>False</a:t>
            </a:r>
          </a:p>
        </p:txBody>
      </p:sp>
    </p:spTree>
    <p:extLst>
      <p:ext uri="{BB962C8B-B14F-4D97-AF65-F5344CB8AC3E}">
        <p14:creationId xmlns:p14="http://schemas.microsoft.com/office/powerpoint/2010/main" val="595823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text, person&#10;&#10;Description automatically generated">
            <a:extLst>
              <a:ext uri="{FF2B5EF4-FFF2-40B4-BE49-F238E27FC236}">
                <a16:creationId xmlns:a16="http://schemas.microsoft.com/office/drawing/2014/main" id="{2CE9B246-76EB-363D-F156-66EE5B98CC44}"/>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0121" r="18311" b="9091"/>
          <a:stretch/>
        </p:blipFill>
        <p:spPr>
          <a:xfrm>
            <a:off x="20" y="584909"/>
            <a:ext cx="5718616" cy="5509675"/>
          </a:xfrm>
          <a:custGeom>
            <a:avLst/>
            <a:gdLst/>
            <a:ahLst/>
            <a:cxnLst/>
            <a:rect l="l" t="t" r="r" b="b"/>
            <a:pathLst>
              <a:path w="5718636" h="5509675">
                <a:moveTo>
                  <a:pt x="0" y="0"/>
                </a:moveTo>
                <a:lnTo>
                  <a:pt x="2672821" y="0"/>
                </a:lnTo>
                <a:lnTo>
                  <a:pt x="2673116" y="639"/>
                </a:lnTo>
                <a:lnTo>
                  <a:pt x="3175662" y="639"/>
                </a:lnTo>
                <a:lnTo>
                  <a:pt x="5718636" y="5509675"/>
                </a:lnTo>
                <a:lnTo>
                  <a:pt x="502842" y="5509675"/>
                </a:lnTo>
                <a:lnTo>
                  <a:pt x="502842" y="5509036"/>
                </a:lnTo>
                <a:lnTo>
                  <a:pt x="0" y="5509036"/>
                </a:lnTo>
                <a:close/>
              </a:path>
            </a:pathLst>
          </a:custGeom>
        </p:spPr>
      </p:pic>
      <p:sp>
        <p:nvSpPr>
          <p:cNvPr id="50" name="Freeform: Shape 47">
            <a:extLst>
              <a:ext uri="{FF2B5EF4-FFF2-40B4-BE49-F238E27FC236}">
                <a16:creationId xmlns:a16="http://schemas.microsoft.com/office/drawing/2014/main" id="{17CDB40A-75BB-4498-A20B-59C3984A3A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2619" y="585526"/>
            <a:ext cx="8349381" cy="5509038"/>
          </a:xfrm>
          <a:custGeom>
            <a:avLst/>
            <a:gdLst>
              <a:gd name="connsiteX0" fmla="*/ 0 w 8349381"/>
              <a:gd name="connsiteY0" fmla="*/ 0 h 5509038"/>
              <a:gd name="connsiteX1" fmla="*/ 8349381 w 8349381"/>
              <a:gd name="connsiteY1" fmla="*/ 0 h 5509038"/>
              <a:gd name="connsiteX2" fmla="*/ 5806407 w 8349381"/>
              <a:gd name="connsiteY2" fmla="*/ 5509038 h 5509038"/>
              <a:gd name="connsiteX3" fmla="*/ 0 w 8349381"/>
              <a:gd name="connsiteY3" fmla="*/ 5509038 h 5509038"/>
            </a:gdLst>
            <a:ahLst/>
            <a:cxnLst>
              <a:cxn ang="0">
                <a:pos x="connsiteX0" y="connsiteY0"/>
              </a:cxn>
              <a:cxn ang="0">
                <a:pos x="connsiteX1" y="connsiteY1"/>
              </a:cxn>
              <a:cxn ang="0">
                <a:pos x="connsiteX2" y="connsiteY2"/>
              </a:cxn>
              <a:cxn ang="0">
                <a:pos x="connsiteX3" y="connsiteY3"/>
              </a:cxn>
            </a:cxnLst>
            <a:rect l="l" t="t" r="r" b="b"/>
            <a:pathLst>
              <a:path w="8349381" h="5509038">
                <a:moveTo>
                  <a:pt x="0" y="0"/>
                </a:moveTo>
                <a:lnTo>
                  <a:pt x="8349381" y="0"/>
                </a:lnTo>
                <a:lnTo>
                  <a:pt x="5806407" y="5509038"/>
                </a:lnTo>
                <a:lnTo>
                  <a:pt x="0" y="550903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lumMod val="95000"/>
                </a:schemeClr>
              </a:solidFill>
            </a:endParaRPr>
          </a:p>
        </p:txBody>
      </p:sp>
      <p:sp>
        <p:nvSpPr>
          <p:cNvPr id="3" name="Subtitle 2">
            <a:extLst>
              <a:ext uri="{FF2B5EF4-FFF2-40B4-BE49-F238E27FC236}">
                <a16:creationId xmlns:a16="http://schemas.microsoft.com/office/drawing/2014/main" id="{814253EE-4FA2-4843-BE27-C7D5B08FFB81}"/>
              </a:ext>
            </a:extLst>
          </p:cNvPr>
          <p:cNvSpPr>
            <a:spLocks noGrp="1"/>
          </p:cNvSpPr>
          <p:nvPr>
            <p:ph type="subTitle" idx="1"/>
          </p:nvPr>
        </p:nvSpPr>
        <p:spPr>
          <a:xfrm>
            <a:off x="5986272" y="3651047"/>
            <a:ext cx="5370576" cy="911117"/>
          </a:xfrm>
        </p:spPr>
        <p:txBody>
          <a:bodyPr>
            <a:normAutofit/>
          </a:bodyPr>
          <a:lstStyle/>
          <a:p>
            <a:pPr algn="l"/>
            <a:r>
              <a:rPr lang="en-US" sz="2000">
                <a:solidFill>
                  <a:srgbClr val="FFFFFF"/>
                </a:solidFill>
                <a:latin typeface="Franklin Gothic Book" panose="020B0503020102020204" pitchFamily="34" charset="0"/>
              </a:rPr>
              <a:t>Chapter 6</a:t>
            </a:r>
          </a:p>
        </p:txBody>
      </p:sp>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5673747" y="1408814"/>
            <a:ext cx="5683102" cy="2235277"/>
          </a:xfrm>
        </p:spPr>
        <p:txBody>
          <a:bodyPr>
            <a:normAutofit/>
          </a:bodyPr>
          <a:lstStyle/>
          <a:p>
            <a:pPr algn="l"/>
            <a:r>
              <a:rPr lang="en-US" sz="4600">
                <a:solidFill>
                  <a:srgbClr val="FFFFFF"/>
                </a:solidFill>
                <a:latin typeface="+mn-lt"/>
              </a:rPr>
              <a:t>Integrating Marketing Communications to Build Brand Equity</a:t>
            </a:r>
          </a:p>
        </p:txBody>
      </p:sp>
    </p:spTree>
    <p:extLst>
      <p:ext uri="{BB962C8B-B14F-4D97-AF65-F5344CB8AC3E}">
        <p14:creationId xmlns:p14="http://schemas.microsoft.com/office/powerpoint/2010/main" val="32239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53363" y="365760"/>
            <a:ext cx="9367203" cy="1188720"/>
          </a:xfrm>
        </p:spPr>
        <p:txBody>
          <a:bodyPr vert="horz" lIns="91440" tIns="45720" rIns="91440" bIns="45720" rtlCol="0" anchor="ctr">
            <a:normAutofit/>
          </a:bodyPr>
          <a:lstStyle/>
          <a:p>
            <a:pPr>
              <a:lnSpc>
                <a:spcPct val="90000"/>
              </a:lnSpc>
              <a:spcBef>
                <a:spcPct val="0"/>
              </a:spcBef>
            </a:pPr>
            <a:r>
              <a:rPr lang="en-US" altLang="en-US" sz="4400" kern="1200">
                <a:solidFill>
                  <a:schemeClr val="tx1"/>
                </a:solidFill>
                <a:latin typeface="+mj-lt"/>
                <a:ea typeface="+mj-ea"/>
                <a:cs typeface="+mj-cs"/>
              </a:rPr>
              <a:t>Learning Objectives</a:t>
            </a:r>
            <a:endParaRPr lang="en-US" sz="4400" kern="1200">
              <a:solidFill>
                <a:schemeClr val="tx1"/>
              </a:solidFill>
              <a:latin typeface="+mj-lt"/>
              <a:ea typeface="+mj-ea"/>
              <a:cs typeface="+mj-cs"/>
            </a:endParaRP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sz="quarter" idx="13"/>
          </p:nvPr>
        </p:nvSpPr>
        <p:spPr>
          <a:xfrm>
            <a:off x="1653363" y="2176272"/>
            <a:ext cx="9367204" cy="4041648"/>
          </a:xfrm>
        </p:spPr>
        <p:txBody>
          <a:bodyPr vert="horz" lIns="91440" tIns="45720" rIns="91440" bIns="45720" rtlCol="0" anchor="t">
            <a:normAutofit/>
          </a:bodyPr>
          <a:lstStyle/>
          <a:p>
            <a:pPr marL="432" indent="-228600"/>
            <a:r>
              <a:rPr lang="en-US" altLang="en-US" b="1"/>
              <a:t>6.1</a:t>
            </a:r>
            <a:r>
              <a:rPr lang="en-US" altLang="en-US"/>
              <a:t> Describe some of the changes in the new media environment</a:t>
            </a:r>
          </a:p>
          <a:p>
            <a:pPr marL="432" indent="-228600"/>
            <a:r>
              <a:rPr lang="en-US" altLang="en-US" b="1"/>
              <a:t>6.2</a:t>
            </a:r>
            <a:r>
              <a:rPr lang="en-US" altLang="en-US"/>
              <a:t> Outline the major marketing communication options</a:t>
            </a:r>
          </a:p>
          <a:p>
            <a:pPr marL="432" indent="-228600"/>
            <a:r>
              <a:rPr lang="en-US" altLang="en-US" b="1"/>
              <a:t>6.3</a:t>
            </a:r>
            <a:r>
              <a:rPr lang="en-US" altLang="en-US"/>
              <a:t> Describe some of the key tactical issues in evaluating different communication options</a:t>
            </a:r>
          </a:p>
          <a:p>
            <a:pPr marL="432" indent="-228600"/>
            <a:r>
              <a:rPr lang="en-US" altLang="en-US" b="1"/>
              <a:t>6.4</a:t>
            </a:r>
            <a:r>
              <a:rPr lang="en-US" altLang="en-US"/>
              <a:t> Identify the choice criteria in developing an integrated marketing communication program</a:t>
            </a:r>
          </a:p>
          <a:p>
            <a:pPr marL="432" indent="-228600"/>
            <a:r>
              <a:rPr lang="en-US" altLang="en-US" b="1"/>
              <a:t>6.5</a:t>
            </a:r>
            <a:r>
              <a:rPr lang="en-US" altLang="en-US"/>
              <a:t> Explain the rationale for mixing and matching communication options</a:t>
            </a:r>
          </a:p>
        </p:txBody>
      </p:sp>
    </p:spTree>
    <p:extLst>
      <p:ext uri="{BB962C8B-B14F-4D97-AF65-F5344CB8AC3E}">
        <p14:creationId xmlns:p14="http://schemas.microsoft.com/office/powerpoint/2010/main" val="3785691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3030D-CDA7-1190-C51E-A5510D579BF3}"/>
              </a:ext>
            </a:extLst>
          </p:cNvPr>
          <p:cNvSpPr>
            <a:spLocks noGrp="1"/>
          </p:cNvSpPr>
          <p:nvPr>
            <p:ph type="title"/>
          </p:nvPr>
        </p:nvSpPr>
        <p:spPr/>
        <p:txBody>
          <a:bodyPr/>
          <a:lstStyle/>
          <a:p>
            <a:r>
              <a:rPr lang="en-US" dirty="0"/>
              <a:t>Reviews</a:t>
            </a:r>
          </a:p>
        </p:txBody>
      </p:sp>
      <p:sp>
        <p:nvSpPr>
          <p:cNvPr id="4" name="Oval 3">
            <a:extLst>
              <a:ext uri="{FF2B5EF4-FFF2-40B4-BE49-F238E27FC236}">
                <a16:creationId xmlns:a16="http://schemas.microsoft.com/office/drawing/2014/main" id="{3A96E8E5-E9E7-B8BC-2684-4B76F2572A82}"/>
              </a:ext>
            </a:extLst>
          </p:cNvPr>
          <p:cNvSpPr/>
          <p:nvPr/>
        </p:nvSpPr>
        <p:spPr>
          <a:xfrm>
            <a:off x="3046164" y="3977086"/>
            <a:ext cx="2016087" cy="109727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Product</a:t>
            </a:r>
          </a:p>
        </p:txBody>
      </p:sp>
      <p:sp>
        <p:nvSpPr>
          <p:cNvPr id="5" name="Oval 4">
            <a:extLst>
              <a:ext uri="{FF2B5EF4-FFF2-40B4-BE49-F238E27FC236}">
                <a16:creationId xmlns:a16="http://schemas.microsoft.com/office/drawing/2014/main" id="{F878DF6C-4C70-5D89-3B25-A425FC9F7C20}"/>
              </a:ext>
            </a:extLst>
          </p:cNvPr>
          <p:cNvSpPr/>
          <p:nvPr/>
        </p:nvSpPr>
        <p:spPr>
          <a:xfrm>
            <a:off x="251552" y="3977088"/>
            <a:ext cx="2016087" cy="109727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Price</a:t>
            </a:r>
          </a:p>
        </p:txBody>
      </p:sp>
      <p:sp>
        <p:nvSpPr>
          <p:cNvPr id="6" name="Oval 5">
            <a:extLst>
              <a:ext uri="{FF2B5EF4-FFF2-40B4-BE49-F238E27FC236}">
                <a16:creationId xmlns:a16="http://schemas.microsoft.com/office/drawing/2014/main" id="{17C63B97-D541-EF12-B30C-00418090E70B}"/>
              </a:ext>
            </a:extLst>
          </p:cNvPr>
          <p:cNvSpPr/>
          <p:nvPr/>
        </p:nvSpPr>
        <p:spPr>
          <a:xfrm>
            <a:off x="6290631" y="3977085"/>
            <a:ext cx="2016087" cy="109727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Place</a:t>
            </a:r>
          </a:p>
        </p:txBody>
      </p:sp>
      <p:sp>
        <p:nvSpPr>
          <p:cNvPr id="7" name="Oval 6">
            <a:extLst>
              <a:ext uri="{FF2B5EF4-FFF2-40B4-BE49-F238E27FC236}">
                <a16:creationId xmlns:a16="http://schemas.microsoft.com/office/drawing/2014/main" id="{7AD4D173-7127-940E-9129-00175B7C8FA5}"/>
              </a:ext>
            </a:extLst>
          </p:cNvPr>
          <p:cNvSpPr/>
          <p:nvPr/>
        </p:nvSpPr>
        <p:spPr>
          <a:xfrm>
            <a:off x="9085243" y="3977087"/>
            <a:ext cx="2016087" cy="109727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Promotion</a:t>
            </a:r>
          </a:p>
        </p:txBody>
      </p:sp>
      <p:sp>
        <p:nvSpPr>
          <p:cNvPr id="8" name="Oval 7">
            <a:extLst>
              <a:ext uri="{FF2B5EF4-FFF2-40B4-BE49-F238E27FC236}">
                <a16:creationId xmlns:a16="http://schemas.microsoft.com/office/drawing/2014/main" id="{5D63E88E-F4AE-1163-99F6-11013CEEEA30}"/>
              </a:ext>
            </a:extLst>
          </p:cNvPr>
          <p:cNvSpPr/>
          <p:nvPr/>
        </p:nvSpPr>
        <p:spPr>
          <a:xfrm>
            <a:off x="4874964" y="998950"/>
            <a:ext cx="2016087" cy="109727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Brand Equity</a:t>
            </a:r>
          </a:p>
        </p:txBody>
      </p:sp>
      <p:cxnSp>
        <p:nvCxnSpPr>
          <p:cNvPr id="10" name="Straight Arrow Connector 9">
            <a:extLst>
              <a:ext uri="{FF2B5EF4-FFF2-40B4-BE49-F238E27FC236}">
                <a16:creationId xmlns:a16="http://schemas.microsoft.com/office/drawing/2014/main" id="{BD5EBC02-B87A-D723-C62F-A76FB8E37470}"/>
              </a:ext>
            </a:extLst>
          </p:cNvPr>
          <p:cNvCxnSpPr>
            <a:stCxn id="5" idx="0"/>
            <a:endCxn id="8" idx="2"/>
          </p:cNvCxnSpPr>
          <p:nvPr/>
        </p:nvCxnSpPr>
        <p:spPr>
          <a:xfrm flipV="1">
            <a:off x="1259596" y="1547590"/>
            <a:ext cx="3615368" cy="24294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3CECB5EF-31EA-C851-C0A4-1D660B84700F}"/>
              </a:ext>
            </a:extLst>
          </p:cNvPr>
          <p:cNvCxnSpPr>
            <a:cxnSpLocks/>
            <a:stCxn id="4" idx="0"/>
            <a:endCxn id="8" idx="3"/>
          </p:cNvCxnSpPr>
          <p:nvPr/>
        </p:nvCxnSpPr>
        <p:spPr>
          <a:xfrm flipV="1">
            <a:off x="4054208" y="1935536"/>
            <a:ext cx="1116005" cy="20415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8FE373C1-B1FB-88A6-2FB6-CC9FAEA9D800}"/>
              </a:ext>
            </a:extLst>
          </p:cNvPr>
          <p:cNvCxnSpPr>
            <a:cxnSpLocks/>
            <a:stCxn id="6" idx="0"/>
            <a:endCxn id="8" idx="5"/>
          </p:cNvCxnSpPr>
          <p:nvPr/>
        </p:nvCxnSpPr>
        <p:spPr>
          <a:xfrm flipH="1" flipV="1">
            <a:off x="6595802" y="1935536"/>
            <a:ext cx="702873" cy="20415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92D2A99D-841C-79C0-9411-49209B648058}"/>
              </a:ext>
            </a:extLst>
          </p:cNvPr>
          <p:cNvCxnSpPr>
            <a:cxnSpLocks/>
            <a:stCxn id="7" idx="0"/>
            <a:endCxn id="8" idx="6"/>
          </p:cNvCxnSpPr>
          <p:nvPr/>
        </p:nvCxnSpPr>
        <p:spPr>
          <a:xfrm flipH="1" flipV="1">
            <a:off x="6891051" y="1547590"/>
            <a:ext cx="3202236" cy="24294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Oval 21">
            <a:extLst>
              <a:ext uri="{FF2B5EF4-FFF2-40B4-BE49-F238E27FC236}">
                <a16:creationId xmlns:a16="http://schemas.microsoft.com/office/drawing/2014/main" id="{C99C88B2-53E2-3DE4-4965-1968AF482E15}"/>
              </a:ext>
            </a:extLst>
          </p:cNvPr>
          <p:cNvSpPr/>
          <p:nvPr/>
        </p:nvSpPr>
        <p:spPr>
          <a:xfrm>
            <a:off x="8633182" y="3978183"/>
            <a:ext cx="2949218" cy="219236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Integrated Marketing Communication</a:t>
            </a:r>
          </a:p>
        </p:txBody>
      </p:sp>
    </p:spTree>
    <p:extLst>
      <p:ext uri="{BB962C8B-B14F-4D97-AF65-F5344CB8AC3E}">
        <p14:creationId xmlns:p14="http://schemas.microsoft.com/office/powerpoint/2010/main" val="2880747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altLang="en-US" sz="4000" kern="1200">
                <a:solidFill>
                  <a:schemeClr val="bg1"/>
                </a:solidFill>
                <a:latin typeface="+mj-lt"/>
                <a:ea typeface="+mj-ea"/>
                <a:cs typeface="+mj-cs"/>
              </a:rPr>
              <a:t>Marketing Communications</a:t>
            </a:r>
            <a:endParaRPr lang="en-US" sz="4000" kern="1200">
              <a:solidFill>
                <a:schemeClr val="bg1"/>
              </a:solidFill>
              <a:latin typeface="+mj-lt"/>
              <a:ea typeface="+mj-ea"/>
              <a:cs typeface="+mj-cs"/>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indent="-228600"/>
            <a:r>
              <a:rPr lang="en-US" altLang="en-US" dirty="0"/>
              <a:t>Means by which firms attempt to inform, persuade, and remind consumers about the brands they sell</a:t>
            </a:r>
          </a:p>
          <a:p>
            <a:pPr lvl="1" indent="-228600"/>
            <a:r>
              <a:rPr lang="en-US" altLang="en-US" dirty="0"/>
              <a:t>Can contribute to brand equity by:</a:t>
            </a:r>
          </a:p>
          <a:p>
            <a:pPr lvl="2" indent="-228600"/>
            <a:r>
              <a:rPr lang="en-US" altLang="en-US" dirty="0"/>
              <a:t>Creating awareness of the brand</a:t>
            </a:r>
          </a:p>
          <a:p>
            <a:pPr lvl="2" indent="-228600"/>
            <a:r>
              <a:rPr lang="en-US" altLang="en-US" dirty="0"/>
              <a:t>Eliciting positive brand judgments or feelings</a:t>
            </a:r>
          </a:p>
          <a:p>
            <a:pPr lvl="2" indent="-228600"/>
            <a:r>
              <a:rPr lang="en-US" altLang="en-US" dirty="0"/>
              <a:t>Facilitating a stronger consumer-brand connection and brand resonance</a:t>
            </a:r>
          </a:p>
        </p:txBody>
      </p:sp>
    </p:spTree>
    <p:extLst>
      <p:ext uri="{BB962C8B-B14F-4D97-AF65-F5344CB8AC3E}">
        <p14:creationId xmlns:p14="http://schemas.microsoft.com/office/powerpoint/2010/main" val="3305556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537703" y="0"/>
            <a:ext cx="4654297"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6CFA5D-7CDF-3427-C963-7CA5EEE0084B}"/>
              </a:ext>
            </a:extLst>
          </p:cNvPr>
          <p:cNvSpPr>
            <a:spLocks noGrp="1"/>
          </p:cNvSpPr>
          <p:nvPr>
            <p:ph type="title"/>
          </p:nvPr>
        </p:nvSpPr>
        <p:spPr>
          <a:xfrm>
            <a:off x="8189010" y="640081"/>
            <a:ext cx="3377183" cy="3681976"/>
          </a:xfrm>
          <a:noFill/>
        </p:spPr>
        <p:txBody>
          <a:bodyPr vert="horz" lIns="91440" tIns="45720" rIns="91440" bIns="45720" rtlCol="0" anchor="b">
            <a:normAutofit/>
          </a:bodyPr>
          <a:lstStyle/>
          <a:p>
            <a:pPr>
              <a:lnSpc>
                <a:spcPct val="90000"/>
              </a:lnSpc>
              <a:spcBef>
                <a:spcPct val="0"/>
              </a:spcBef>
            </a:pPr>
            <a:r>
              <a:rPr lang="en-US" sz="3700" kern="1200">
                <a:solidFill>
                  <a:schemeClr val="bg1"/>
                </a:solidFill>
                <a:latin typeface="+mj-lt"/>
                <a:ea typeface="+mj-ea"/>
                <a:cs typeface="+mj-cs"/>
              </a:rPr>
              <a:t>Marketing Communication Options</a:t>
            </a:r>
          </a:p>
        </p:txBody>
      </p:sp>
      <p:pic>
        <p:nvPicPr>
          <p:cNvPr id="5" name="Picture 4" descr="Diagram&#10;&#10;Description automatically generated">
            <a:extLst>
              <a:ext uri="{FF2B5EF4-FFF2-40B4-BE49-F238E27FC236}">
                <a16:creationId xmlns:a16="http://schemas.microsoft.com/office/drawing/2014/main" id="{2C5D9DAC-AEDC-ADAD-4F4C-8134803B8B33}"/>
              </a:ext>
            </a:extLst>
          </p:cNvPr>
          <p:cNvPicPr>
            <a:picLocks noChangeAspect="1"/>
          </p:cNvPicPr>
          <p:nvPr/>
        </p:nvPicPr>
        <p:blipFill>
          <a:blip r:embed="rId3"/>
          <a:stretch>
            <a:fillRect/>
          </a:stretch>
        </p:blipFill>
        <p:spPr>
          <a:xfrm>
            <a:off x="625806" y="671883"/>
            <a:ext cx="6356465" cy="5514232"/>
          </a:xfrm>
          <a:prstGeom prst="rect">
            <a:avLst/>
          </a:prstGeom>
        </p:spPr>
      </p:pic>
    </p:spTree>
    <p:extLst>
      <p:ext uri="{BB962C8B-B14F-4D97-AF65-F5344CB8AC3E}">
        <p14:creationId xmlns:p14="http://schemas.microsoft.com/office/powerpoint/2010/main" val="325614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win32_fixed.potx" id="{FFA6945E-0D2E-49A3-B8AE-0157B47B7617}" vid="{3D53E5D5-FE42-40E3-89B4-70F55FAC326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Research presentation</Template>
  <TotalTime>301</TotalTime>
  <Words>3076</Words>
  <Application>Microsoft Office PowerPoint</Application>
  <PresentationFormat>Widescreen</PresentationFormat>
  <Paragraphs>371</Paragraphs>
  <Slides>34</Slides>
  <Notes>17</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Calibri Light</vt:lpstr>
      <vt:lpstr>Franklin Gothic Book</vt:lpstr>
      <vt:lpstr>Times New Roman</vt:lpstr>
      <vt:lpstr>Office Theme</vt:lpstr>
      <vt:lpstr>PowerPoint Presentation</vt:lpstr>
      <vt:lpstr>iClicker Question</vt:lpstr>
      <vt:lpstr>iClicker Question</vt:lpstr>
      <vt:lpstr>iClicker Question</vt:lpstr>
      <vt:lpstr>Integrating Marketing Communications to Build Brand Equity</vt:lpstr>
      <vt:lpstr>Learning Objectives</vt:lpstr>
      <vt:lpstr>Reviews</vt:lpstr>
      <vt:lpstr>Marketing Communications</vt:lpstr>
      <vt:lpstr>Marketing Communication Options</vt:lpstr>
      <vt:lpstr>The New Media Environment</vt:lpstr>
      <vt:lpstr>Challenges in Designing Brand-Building Communications</vt:lpstr>
      <vt:lpstr>Information Processing Model of Communications</vt:lpstr>
      <vt:lpstr>Pitfalls for each step</vt:lpstr>
      <vt:lpstr>Comprehensive the power </vt:lpstr>
      <vt:lpstr>Challenges in Designing Brand-Building Communications</vt:lpstr>
      <vt:lpstr>Challenges in Designing Brand-Building Communications</vt:lpstr>
      <vt:lpstr>Four Major Marketing Communication Options</vt:lpstr>
      <vt:lpstr>Advertising (1 of 2)</vt:lpstr>
      <vt:lpstr>Advertising (2 of 2)</vt:lpstr>
      <vt:lpstr>Examples of Place Adveritisng</vt:lpstr>
      <vt:lpstr>(Sales) Promotion (1 of 3)</vt:lpstr>
      <vt:lpstr>Promotion Advantages (2 of 3)</vt:lpstr>
      <vt:lpstr>Promotion Disadvantages (3 of 3)</vt:lpstr>
      <vt:lpstr>Online Marketing Communication</vt:lpstr>
      <vt:lpstr>Events and Experiences</vt:lpstr>
      <vt:lpstr>Brand Amplifiers</vt:lpstr>
      <vt:lpstr>Developing Integrated Marketing Communication Program</vt:lpstr>
      <vt:lpstr>Criteria For IMC Program</vt:lpstr>
      <vt:lpstr>Example of Communication Consistency </vt:lpstr>
      <vt:lpstr>Using IMC Choice Criteria</vt:lpstr>
      <vt:lpstr>Figure 6-7: General Marketing Communication Guidelines: The “Keller B s” (1 of 2)</vt:lpstr>
      <vt:lpstr>Figure 6-7: General Marketing Communication Guidelines: The “Keller B s” (2 of 2)</vt:lpstr>
      <vt:lpstr>Got Milks?</vt:lpstr>
      <vt:lpstr>15 mins Group Discussion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Integrating Marketing Communications to Build Brand Equity</dc:title>
  <dc:creator>Nguyen, Mike (MU-Student)</dc:creator>
  <cp:lastModifiedBy>Nguyen, Mike (MU-Student)</cp:lastModifiedBy>
  <cp:revision>7</cp:revision>
  <dcterms:created xsi:type="dcterms:W3CDTF">2022-10-09T21:15:50Z</dcterms:created>
  <dcterms:modified xsi:type="dcterms:W3CDTF">2022-10-10T02:17:37Z</dcterms:modified>
</cp:coreProperties>
</file>